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73" r:id="rId4"/>
    <p:sldId id="275" r:id="rId5"/>
    <p:sldId id="278" r:id="rId6"/>
    <p:sldId id="281" r:id="rId7"/>
    <p:sldId id="283" r:id="rId8"/>
    <p:sldId id="292" r:id="rId9"/>
    <p:sldId id="293" r:id="rId10"/>
    <p:sldId id="287" r:id="rId11"/>
    <p:sldId id="289" r:id="rId12"/>
    <p:sldId id="291" r:id="rId13"/>
    <p:sldId id="294" r:id="rId14"/>
    <p:sldId id="295" r:id="rId15"/>
    <p:sldId id="277" r:id="rId16"/>
    <p:sldId id="296" r:id="rId17"/>
    <p:sldId id="297" r:id="rId18"/>
    <p:sldId id="298" r:id="rId19"/>
    <p:sldId id="286" r:id="rId20"/>
    <p:sldId id="299" r:id="rId21"/>
    <p:sldId id="28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832119-CCE3-46F4-9F5D-948C7AFFC5FB}" type="doc">
      <dgm:prSet loTypeId="urn:microsoft.com/office/officeart/2011/layout/ConvergingText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2F0B37-06F6-46DB-A9CA-423DB6EBA17B}">
      <dgm:prSet phldrT="[Text]"/>
      <dgm:spPr/>
      <dgm:t>
        <a:bodyPr/>
        <a:lstStyle/>
        <a:p>
          <a:r>
            <a:rPr lang="ru-RU" dirty="0" smtClean="0"/>
            <a:t>Прибыль</a:t>
          </a:r>
          <a:endParaRPr lang="ru-RU" dirty="0"/>
        </a:p>
      </dgm:t>
    </dgm:pt>
    <dgm:pt modelId="{B51F4544-841E-4625-A2F0-285ED09E4033}" type="parTrans" cxnId="{D9F533F5-C506-433A-8881-C09CD4418027}">
      <dgm:prSet/>
      <dgm:spPr/>
      <dgm:t>
        <a:bodyPr/>
        <a:lstStyle/>
        <a:p>
          <a:endParaRPr lang="ru-RU"/>
        </a:p>
      </dgm:t>
    </dgm:pt>
    <dgm:pt modelId="{5FC29EE2-E415-4F44-A7A3-1255AC6DFF31}" type="sibTrans" cxnId="{D9F533F5-C506-433A-8881-C09CD4418027}">
      <dgm:prSet/>
      <dgm:spPr/>
      <dgm:t>
        <a:bodyPr/>
        <a:lstStyle/>
        <a:p>
          <a:endParaRPr lang="ru-RU"/>
        </a:p>
      </dgm:t>
    </dgm:pt>
    <dgm:pt modelId="{B09BB2DB-37AB-47AC-AF14-53588F5C8EEC}">
      <dgm:prSet phldrT="[Text]"/>
      <dgm:spPr/>
      <dgm:t>
        <a:bodyPr/>
        <a:lstStyle/>
        <a:p>
          <a:r>
            <a:rPr lang="ru-RU" dirty="0" smtClean="0"/>
            <a:t>Финансы</a:t>
          </a:r>
          <a:endParaRPr lang="ru-RU" dirty="0"/>
        </a:p>
      </dgm:t>
    </dgm:pt>
    <dgm:pt modelId="{24AF2999-077A-46B4-829D-F6D268C264CF}" type="parTrans" cxnId="{F691207A-5FB4-47D8-98D4-66C6E9697344}">
      <dgm:prSet/>
      <dgm:spPr/>
      <dgm:t>
        <a:bodyPr/>
        <a:lstStyle/>
        <a:p>
          <a:endParaRPr lang="ru-RU"/>
        </a:p>
      </dgm:t>
    </dgm:pt>
    <dgm:pt modelId="{2776F0B7-3F5F-4AC6-A0D4-CDA4E25F995F}" type="sibTrans" cxnId="{F691207A-5FB4-47D8-98D4-66C6E9697344}">
      <dgm:prSet/>
      <dgm:spPr/>
      <dgm:t>
        <a:bodyPr/>
        <a:lstStyle/>
        <a:p>
          <a:endParaRPr lang="ru-RU"/>
        </a:p>
      </dgm:t>
    </dgm:pt>
    <dgm:pt modelId="{3959F192-C27A-4ED5-9D71-0ED69FD8C633}">
      <dgm:prSet phldrT="[Text]"/>
      <dgm:spPr/>
      <dgm:t>
        <a:bodyPr/>
        <a:lstStyle/>
        <a:p>
          <a:r>
            <a:rPr lang="ru-RU" dirty="0" smtClean="0"/>
            <a:t>Клиенты</a:t>
          </a:r>
          <a:endParaRPr lang="ru-RU" dirty="0"/>
        </a:p>
      </dgm:t>
    </dgm:pt>
    <dgm:pt modelId="{33D23CE2-1754-41DA-A3B9-8A8D57942D13}" type="parTrans" cxnId="{ABB4CFB2-1933-4BC9-807B-6BE5CB01BE15}">
      <dgm:prSet/>
      <dgm:spPr/>
      <dgm:t>
        <a:bodyPr/>
        <a:lstStyle/>
        <a:p>
          <a:endParaRPr lang="ru-RU"/>
        </a:p>
      </dgm:t>
    </dgm:pt>
    <dgm:pt modelId="{5D64CBC8-BB83-49FC-83DE-0089F1811348}" type="sibTrans" cxnId="{ABB4CFB2-1933-4BC9-807B-6BE5CB01BE15}">
      <dgm:prSet/>
      <dgm:spPr/>
      <dgm:t>
        <a:bodyPr/>
        <a:lstStyle/>
        <a:p>
          <a:endParaRPr lang="ru-RU"/>
        </a:p>
      </dgm:t>
    </dgm:pt>
    <dgm:pt modelId="{2208C55F-9AB9-48AF-A3C4-8B4FABDFE6E7}">
      <dgm:prSet phldrT="[Text]"/>
      <dgm:spPr/>
      <dgm:t>
        <a:bodyPr/>
        <a:lstStyle/>
        <a:p>
          <a:r>
            <a:rPr lang="ru-RU" dirty="0" smtClean="0"/>
            <a:t>Кадры</a:t>
          </a:r>
          <a:endParaRPr lang="ru-RU" dirty="0"/>
        </a:p>
      </dgm:t>
    </dgm:pt>
    <dgm:pt modelId="{F96AFD6B-2558-439A-97AA-5D08E1C35052}" type="parTrans" cxnId="{3A2FB2B9-9393-41BE-A147-FB379059AAEE}">
      <dgm:prSet/>
      <dgm:spPr/>
      <dgm:t>
        <a:bodyPr/>
        <a:lstStyle/>
        <a:p>
          <a:endParaRPr lang="ru-RU"/>
        </a:p>
      </dgm:t>
    </dgm:pt>
    <dgm:pt modelId="{41E77547-91EF-4A86-A6A8-73E88B9C47AE}" type="sibTrans" cxnId="{3A2FB2B9-9393-41BE-A147-FB379059AAEE}">
      <dgm:prSet/>
      <dgm:spPr/>
      <dgm:t>
        <a:bodyPr/>
        <a:lstStyle/>
        <a:p>
          <a:endParaRPr lang="ru-RU"/>
        </a:p>
      </dgm:t>
    </dgm:pt>
    <dgm:pt modelId="{B010154D-883A-4194-B632-A4461FA4259C}">
      <dgm:prSet phldrT="[Text]"/>
      <dgm:spPr/>
      <dgm:t>
        <a:bodyPr/>
        <a:lstStyle/>
        <a:p>
          <a:r>
            <a:rPr lang="ru-RU" dirty="0" smtClean="0"/>
            <a:t>Внутренние процессы</a:t>
          </a:r>
          <a:endParaRPr lang="ru-RU" dirty="0"/>
        </a:p>
      </dgm:t>
    </dgm:pt>
    <dgm:pt modelId="{4621CFB6-6399-4A66-B5C6-295CC612084F}" type="parTrans" cxnId="{74D39583-9EC4-43E1-8912-60AA8DC54F06}">
      <dgm:prSet/>
      <dgm:spPr/>
      <dgm:t>
        <a:bodyPr/>
        <a:lstStyle/>
        <a:p>
          <a:endParaRPr lang="ru-RU"/>
        </a:p>
      </dgm:t>
    </dgm:pt>
    <dgm:pt modelId="{638AC792-161D-4AB5-AB00-0449D5D1DCE2}" type="sibTrans" cxnId="{74D39583-9EC4-43E1-8912-60AA8DC54F06}">
      <dgm:prSet/>
      <dgm:spPr/>
      <dgm:t>
        <a:bodyPr/>
        <a:lstStyle/>
        <a:p>
          <a:endParaRPr lang="ru-RU"/>
        </a:p>
      </dgm:t>
    </dgm:pt>
    <dgm:pt modelId="{F2297134-B1C3-450A-8CA2-E6A2ED6FFE28}" type="pres">
      <dgm:prSet presAssocID="{48832119-CCE3-46F4-9F5D-948C7AFFC5FB}" presName="Name0" presStyleCnt="0">
        <dgm:presLayoutVars>
          <dgm:chMax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CDFACF9-185D-4048-A1BB-E7FC4B5C69C9}" type="pres">
      <dgm:prSet presAssocID="{612F0B37-06F6-46DB-A9CA-423DB6EBA17B}" presName="composite" presStyleCnt="0"/>
      <dgm:spPr/>
    </dgm:pt>
    <dgm:pt modelId="{2D6E68DE-5760-45F1-B54F-F95414859E18}" type="pres">
      <dgm:prSet presAssocID="{612F0B37-06F6-46DB-A9CA-423DB6EBA17B}" presName="ParentAccent1" presStyleLbl="alignNode1" presStyleIdx="0" presStyleCnt="42"/>
      <dgm:spPr/>
    </dgm:pt>
    <dgm:pt modelId="{3542181A-9CB1-4F50-A583-75AF09D618E8}" type="pres">
      <dgm:prSet presAssocID="{612F0B37-06F6-46DB-A9CA-423DB6EBA17B}" presName="ParentAccent2" presStyleLbl="alignNode1" presStyleIdx="1" presStyleCnt="42"/>
      <dgm:spPr/>
    </dgm:pt>
    <dgm:pt modelId="{7EE75AAA-8F9D-418D-9245-5DB4BFC47F73}" type="pres">
      <dgm:prSet presAssocID="{612F0B37-06F6-46DB-A9CA-423DB6EBA17B}" presName="ParentAccent3" presStyleLbl="alignNode1" presStyleIdx="2" presStyleCnt="42"/>
      <dgm:spPr/>
    </dgm:pt>
    <dgm:pt modelId="{EB97C4DD-8053-4F09-B9E0-AB2DC6D398EF}" type="pres">
      <dgm:prSet presAssocID="{612F0B37-06F6-46DB-A9CA-423DB6EBA17B}" presName="ParentAccent4" presStyleLbl="alignNode1" presStyleIdx="3" presStyleCnt="42"/>
      <dgm:spPr/>
    </dgm:pt>
    <dgm:pt modelId="{CF5AC7AC-2F84-4392-BF8A-F11EF34D87B4}" type="pres">
      <dgm:prSet presAssocID="{612F0B37-06F6-46DB-A9CA-423DB6EBA17B}" presName="ParentAccent5" presStyleLbl="alignNode1" presStyleIdx="4" presStyleCnt="42"/>
      <dgm:spPr/>
    </dgm:pt>
    <dgm:pt modelId="{0FC0572C-C863-4559-A1BE-B81BAD369DB6}" type="pres">
      <dgm:prSet presAssocID="{612F0B37-06F6-46DB-A9CA-423DB6EBA17B}" presName="ParentAccent6" presStyleLbl="alignNode1" presStyleIdx="5" presStyleCnt="42"/>
      <dgm:spPr/>
    </dgm:pt>
    <dgm:pt modelId="{207115BE-4D7F-455B-9CB3-8A4CD58F6E17}" type="pres">
      <dgm:prSet presAssocID="{612F0B37-06F6-46DB-A9CA-423DB6EBA17B}" presName="ParentAccent7" presStyleLbl="alignNode1" presStyleIdx="6" presStyleCnt="42"/>
      <dgm:spPr/>
    </dgm:pt>
    <dgm:pt modelId="{34614495-D9D8-41CB-8ABA-5224C79E6620}" type="pres">
      <dgm:prSet presAssocID="{612F0B37-06F6-46DB-A9CA-423DB6EBA17B}" presName="ParentAccent8" presStyleLbl="alignNode1" presStyleIdx="7" presStyleCnt="42"/>
      <dgm:spPr/>
    </dgm:pt>
    <dgm:pt modelId="{18EA6222-43B5-4ADC-BF40-B0703EDC0843}" type="pres">
      <dgm:prSet presAssocID="{612F0B37-06F6-46DB-A9CA-423DB6EBA17B}" presName="ParentAccent9" presStyleLbl="alignNode1" presStyleIdx="8" presStyleCnt="42"/>
      <dgm:spPr/>
    </dgm:pt>
    <dgm:pt modelId="{9B471FBB-34FD-4308-A7A8-68C7DF15DD7A}" type="pres">
      <dgm:prSet presAssocID="{612F0B37-06F6-46DB-A9CA-423DB6EBA17B}" presName="ParentAccent10" presStyleLbl="alignNode1" presStyleIdx="9" presStyleCnt="42"/>
      <dgm:spPr/>
    </dgm:pt>
    <dgm:pt modelId="{C554F20D-BB1B-45F1-BFCD-EA35E9D9AA78}" type="pres">
      <dgm:prSet presAssocID="{612F0B37-06F6-46DB-A9CA-423DB6EBA17B}" presName="Parent" presStyleLbl="alignNode1" presStyleIdx="10" presStyleCnt="42">
        <dgm:presLayoutVars>
          <dgm:chMax val="5"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C29BF0-BB80-47FE-BEB2-9C6287C1DBFA}" type="pres">
      <dgm:prSet presAssocID="{B09BB2DB-37AB-47AC-AF14-53588F5C8EEC}" presName="Child1Accent1" presStyleLbl="alignNode1" presStyleIdx="11" presStyleCnt="42"/>
      <dgm:spPr/>
    </dgm:pt>
    <dgm:pt modelId="{776E2E5A-1E1A-47C0-9F3C-C442C7BE6DEC}" type="pres">
      <dgm:prSet presAssocID="{B09BB2DB-37AB-47AC-AF14-53588F5C8EEC}" presName="Child1Accent2" presStyleLbl="alignNode1" presStyleIdx="12" presStyleCnt="42"/>
      <dgm:spPr/>
    </dgm:pt>
    <dgm:pt modelId="{4DB7D29C-B757-4139-BD5D-68D490C339EC}" type="pres">
      <dgm:prSet presAssocID="{B09BB2DB-37AB-47AC-AF14-53588F5C8EEC}" presName="Child1Accent3" presStyleLbl="alignNode1" presStyleIdx="13" presStyleCnt="42"/>
      <dgm:spPr/>
    </dgm:pt>
    <dgm:pt modelId="{61EDF697-E390-46E1-8C83-0F3637BB0C1D}" type="pres">
      <dgm:prSet presAssocID="{B09BB2DB-37AB-47AC-AF14-53588F5C8EEC}" presName="Child1Accent4" presStyleLbl="alignNode1" presStyleIdx="14" presStyleCnt="42"/>
      <dgm:spPr/>
    </dgm:pt>
    <dgm:pt modelId="{04047960-58B9-4417-8B71-00A836731C55}" type="pres">
      <dgm:prSet presAssocID="{B09BB2DB-37AB-47AC-AF14-53588F5C8EEC}" presName="Child1Accent5" presStyleLbl="alignNode1" presStyleIdx="15" presStyleCnt="42"/>
      <dgm:spPr/>
    </dgm:pt>
    <dgm:pt modelId="{1C5E5DF0-70B6-4222-9DCE-08F6F8EB4883}" type="pres">
      <dgm:prSet presAssocID="{B09BB2DB-37AB-47AC-AF14-53588F5C8EEC}" presName="Child1Accent6" presStyleLbl="alignNode1" presStyleIdx="16" presStyleCnt="42"/>
      <dgm:spPr/>
    </dgm:pt>
    <dgm:pt modelId="{5970EC61-3134-40A0-82AA-E5B22DCAF0D9}" type="pres">
      <dgm:prSet presAssocID="{B09BB2DB-37AB-47AC-AF14-53588F5C8EEC}" presName="Child1Accent7" presStyleLbl="alignNode1" presStyleIdx="17" presStyleCnt="42"/>
      <dgm:spPr/>
    </dgm:pt>
    <dgm:pt modelId="{8671CBBA-02CF-420E-80BA-8254021CB812}" type="pres">
      <dgm:prSet presAssocID="{B09BB2DB-37AB-47AC-AF14-53588F5C8EEC}" presName="Child1Accent8" presStyleLbl="alignNode1" presStyleIdx="18" presStyleCnt="42"/>
      <dgm:spPr/>
    </dgm:pt>
    <dgm:pt modelId="{2A59ED51-FCC6-40F5-9061-CA8BA8A09DC0}" type="pres">
      <dgm:prSet presAssocID="{B09BB2DB-37AB-47AC-AF14-53588F5C8EEC}" presName="Child1Accent9" presStyleLbl="alignNode1" presStyleIdx="19" presStyleCnt="42"/>
      <dgm:spPr/>
    </dgm:pt>
    <dgm:pt modelId="{4ED547FB-3268-4FD9-A343-45E8935DD250}" type="pres">
      <dgm:prSet presAssocID="{B09BB2DB-37AB-47AC-AF14-53588F5C8EEC}" presName="Child1" presStyleLbl="revTx" presStyleIdx="0" presStyleCnt="4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818A51-118E-481C-AF6D-07768781A561}" type="pres">
      <dgm:prSet presAssocID="{3959F192-C27A-4ED5-9D71-0ED69FD8C633}" presName="Child2Accent1" presStyleLbl="alignNode1" presStyleIdx="20" presStyleCnt="42"/>
      <dgm:spPr/>
    </dgm:pt>
    <dgm:pt modelId="{D8A4C2C2-66DD-40AA-A40A-DAFEAA0BA688}" type="pres">
      <dgm:prSet presAssocID="{3959F192-C27A-4ED5-9D71-0ED69FD8C633}" presName="Child2Accent2" presStyleLbl="alignNode1" presStyleIdx="21" presStyleCnt="42"/>
      <dgm:spPr/>
    </dgm:pt>
    <dgm:pt modelId="{186F4F88-8901-42FD-A492-98F9E1AE2388}" type="pres">
      <dgm:prSet presAssocID="{3959F192-C27A-4ED5-9D71-0ED69FD8C633}" presName="Child2Accent3" presStyleLbl="alignNode1" presStyleIdx="22" presStyleCnt="42"/>
      <dgm:spPr/>
    </dgm:pt>
    <dgm:pt modelId="{BE9FD926-6556-45BF-AA82-05CB5237BF81}" type="pres">
      <dgm:prSet presAssocID="{3959F192-C27A-4ED5-9D71-0ED69FD8C633}" presName="Child2Accent4" presStyleLbl="alignNode1" presStyleIdx="23" presStyleCnt="42"/>
      <dgm:spPr/>
    </dgm:pt>
    <dgm:pt modelId="{D909AF30-BA51-4073-B4AF-55216F82D2F8}" type="pres">
      <dgm:prSet presAssocID="{3959F192-C27A-4ED5-9D71-0ED69FD8C633}" presName="Child2Accent5" presStyleLbl="alignNode1" presStyleIdx="24" presStyleCnt="42"/>
      <dgm:spPr/>
    </dgm:pt>
    <dgm:pt modelId="{121135EC-B095-4821-BB82-75E5A467C1B9}" type="pres">
      <dgm:prSet presAssocID="{3959F192-C27A-4ED5-9D71-0ED69FD8C633}" presName="Child2Accent6" presStyleLbl="alignNode1" presStyleIdx="25" presStyleCnt="42"/>
      <dgm:spPr/>
    </dgm:pt>
    <dgm:pt modelId="{20292C54-2359-4817-8103-0213B73BB21E}" type="pres">
      <dgm:prSet presAssocID="{3959F192-C27A-4ED5-9D71-0ED69FD8C633}" presName="Child2Accent7" presStyleLbl="alignNode1" presStyleIdx="26" presStyleCnt="42"/>
      <dgm:spPr/>
    </dgm:pt>
    <dgm:pt modelId="{EE892EAF-6E79-415B-A93D-B1DD0E60AA83}" type="pres">
      <dgm:prSet presAssocID="{3959F192-C27A-4ED5-9D71-0ED69FD8C633}" presName="Child2" presStyleLbl="revTx" presStyleIdx="1" presStyleCnt="4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14A7B0-EE49-422B-ABE3-6EE760A4D9B7}" type="pres">
      <dgm:prSet presAssocID="{2208C55F-9AB9-48AF-A3C4-8B4FABDFE6E7}" presName="Child3Accent1" presStyleLbl="alignNode1" presStyleIdx="27" presStyleCnt="42"/>
      <dgm:spPr/>
    </dgm:pt>
    <dgm:pt modelId="{4DC85C8B-1C7B-4762-9165-FF91C0152AFC}" type="pres">
      <dgm:prSet presAssocID="{2208C55F-9AB9-48AF-A3C4-8B4FABDFE6E7}" presName="Child3Accent2" presStyleLbl="alignNode1" presStyleIdx="28" presStyleCnt="42"/>
      <dgm:spPr/>
    </dgm:pt>
    <dgm:pt modelId="{BB9CD21A-DE86-4893-94B5-5C907058657D}" type="pres">
      <dgm:prSet presAssocID="{2208C55F-9AB9-48AF-A3C4-8B4FABDFE6E7}" presName="Child3Accent3" presStyleLbl="alignNode1" presStyleIdx="29" presStyleCnt="42"/>
      <dgm:spPr/>
    </dgm:pt>
    <dgm:pt modelId="{054A5EB5-476C-4A03-8202-9DE2B32269F8}" type="pres">
      <dgm:prSet presAssocID="{2208C55F-9AB9-48AF-A3C4-8B4FABDFE6E7}" presName="Child3Accent4" presStyleLbl="alignNode1" presStyleIdx="30" presStyleCnt="42"/>
      <dgm:spPr/>
    </dgm:pt>
    <dgm:pt modelId="{4482EA8C-09C0-4F5B-8273-58EE911E1911}" type="pres">
      <dgm:prSet presAssocID="{2208C55F-9AB9-48AF-A3C4-8B4FABDFE6E7}" presName="Child3Accent5" presStyleLbl="alignNode1" presStyleIdx="31" presStyleCnt="42"/>
      <dgm:spPr/>
    </dgm:pt>
    <dgm:pt modelId="{DE4A8507-A1D7-44F7-980B-16D83A9203D4}" type="pres">
      <dgm:prSet presAssocID="{2208C55F-9AB9-48AF-A3C4-8B4FABDFE6E7}" presName="Child3Accent6" presStyleLbl="alignNode1" presStyleIdx="32" presStyleCnt="42"/>
      <dgm:spPr/>
    </dgm:pt>
    <dgm:pt modelId="{062C4119-E3AC-432D-8CD0-8346657270A0}" type="pres">
      <dgm:prSet presAssocID="{2208C55F-9AB9-48AF-A3C4-8B4FABDFE6E7}" presName="Child3Accent7" presStyleLbl="alignNode1" presStyleIdx="33" presStyleCnt="42"/>
      <dgm:spPr/>
    </dgm:pt>
    <dgm:pt modelId="{DFFCBCB2-AA78-4352-B68E-C912560DFED2}" type="pres">
      <dgm:prSet presAssocID="{2208C55F-9AB9-48AF-A3C4-8B4FABDFE6E7}" presName="Child3" presStyleLbl="revTx" presStyleIdx="2" presStyleCnt="4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B5FF82-795B-4DF5-92CA-2CD36F142C0D}" type="pres">
      <dgm:prSet presAssocID="{B010154D-883A-4194-B632-A4461FA4259C}" presName="Child4Accent1" presStyleLbl="alignNode1" presStyleIdx="34" presStyleCnt="42"/>
      <dgm:spPr/>
    </dgm:pt>
    <dgm:pt modelId="{66EF787B-0E45-4290-A0B7-3F8D5F99916F}" type="pres">
      <dgm:prSet presAssocID="{B010154D-883A-4194-B632-A4461FA4259C}" presName="Child4Accent2" presStyleLbl="alignNode1" presStyleIdx="35" presStyleCnt="42"/>
      <dgm:spPr/>
    </dgm:pt>
    <dgm:pt modelId="{3364007F-067D-45B8-84D3-C6955E7AC634}" type="pres">
      <dgm:prSet presAssocID="{B010154D-883A-4194-B632-A4461FA4259C}" presName="Child4Accent3" presStyleLbl="alignNode1" presStyleIdx="36" presStyleCnt="42"/>
      <dgm:spPr/>
    </dgm:pt>
    <dgm:pt modelId="{F67EF9F7-91A8-49FE-B00F-9C82C969800D}" type="pres">
      <dgm:prSet presAssocID="{B010154D-883A-4194-B632-A4461FA4259C}" presName="Child4Accent4" presStyleLbl="alignNode1" presStyleIdx="37" presStyleCnt="42"/>
      <dgm:spPr/>
    </dgm:pt>
    <dgm:pt modelId="{521C71B6-942C-4847-9666-CCE94B323D69}" type="pres">
      <dgm:prSet presAssocID="{B010154D-883A-4194-B632-A4461FA4259C}" presName="Child4Accent5" presStyleLbl="alignNode1" presStyleIdx="38" presStyleCnt="42"/>
      <dgm:spPr/>
    </dgm:pt>
    <dgm:pt modelId="{544BDD1B-D099-4785-B144-66D38A1BEB29}" type="pres">
      <dgm:prSet presAssocID="{B010154D-883A-4194-B632-A4461FA4259C}" presName="Child4Accent6" presStyleLbl="alignNode1" presStyleIdx="39" presStyleCnt="42"/>
      <dgm:spPr/>
    </dgm:pt>
    <dgm:pt modelId="{82B92C52-84C3-4309-9335-BA3E1B6BFE9E}" type="pres">
      <dgm:prSet presAssocID="{B010154D-883A-4194-B632-A4461FA4259C}" presName="Child4Accent7" presStyleLbl="alignNode1" presStyleIdx="40" presStyleCnt="42"/>
      <dgm:spPr/>
    </dgm:pt>
    <dgm:pt modelId="{AE19EDC9-E68A-4877-9376-DD3F43532B99}" type="pres">
      <dgm:prSet presAssocID="{B010154D-883A-4194-B632-A4461FA4259C}" presName="Child4Accent8" presStyleLbl="alignNode1" presStyleIdx="41" presStyleCnt="42"/>
      <dgm:spPr/>
    </dgm:pt>
    <dgm:pt modelId="{CDB644FA-B946-4205-9431-613EB6F19FCB}" type="pres">
      <dgm:prSet presAssocID="{B010154D-883A-4194-B632-A4461FA4259C}" presName="Child4" presStyleLbl="revTx" presStyleIdx="3" presStyleCnt="4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1B17ED-C4E4-4C71-8128-461BE0876B7A}" type="presOf" srcId="{B010154D-883A-4194-B632-A4461FA4259C}" destId="{CDB644FA-B946-4205-9431-613EB6F19FCB}" srcOrd="0" destOrd="0" presId="urn:microsoft.com/office/officeart/2011/layout/ConvergingText"/>
    <dgm:cxn modelId="{ABB4CFB2-1933-4BC9-807B-6BE5CB01BE15}" srcId="{612F0B37-06F6-46DB-A9CA-423DB6EBA17B}" destId="{3959F192-C27A-4ED5-9D71-0ED69FD8C633}" srcOrd="1" destOrd="0" parTransId="{33D23CE2-1754-41DA-A3B9-8A8D57942D13}" sibTransId="{5D64CBC8-BB83-49FC-83DE-0089F1811348}"/>
    <dgm:cxn modelId="{F691207A-5FB4-47D8-98D4-66C6E9697344}" srcId="{612F0B37-06F6-46DB-A9CA-423DB6EBA17B}" destId="{B09BB2DB-37AB-47AC-AF14-53588F5C8EEC}" srcOrd="0" destOrd="0" parTransId="{24AF2999-077A-46B4-829D-F6D268C264CF}" sibTransId="{2776F0B7-3F5F-4AC6-A0D4-CDA4E25F995F}"/>
    <dgm:cxn modelId="{8A4A14A7-7965-4AA4-9503-E7A7C3390AA5}" type="presOf" srcId="{2208C55F-9AB9-48AF-A3C4-8B4FABDFE6E7}" destId="{DFFCBCB2-AA78-4352-B68E-C912560DFED2}" srcOrd="0" destOrd="0" presId="urn:microsoft.com/office/officeart/2011/layout/ConvergingText"/>
    <dgm:cxn modelId="{0C23E4E1-0709-431C-AF48-8239B24F87C3}" type="presOf" srcId="{3959F192-C27A-4ED5-9D71-0ED69FD8C633}" destId="{EE892EAF-6E79-415B-A93D-B1DD0E60AA83}" srcOrd="0" destOrd="0" presId="urn:microsoft.com/office/officeart/2011/layout/ConvergingText"/>
    <dgm:cxn modelId="{D414F670-208E-4623-85C9-062479A44FB0}" type="presOf" srcId="{612F0B37-06F6-46DB-A9CA-423DB6EBA17B}" destId="{C554F20D-BB1B-45F1-BFCD-EA35E9D9AA78}" srcOrd="0" destOrd="0" presId="urn:microsoft.com/office/officeart/2011/layout/ConvergingText"/>
    <dgm:cxn modelId="{B7C983AC-8486-48EB-A788-8D586B7721F6}" type="presOf" srcId="{B09BB2DB-37AB-47AC-AF14-53588F5C8EEC}" destId="{4ED547FB-3268-4FD9-A343-45E8935DD250}" srcOrd="0" destOrd="0" presId="urn:microsoft.com/office/officeart/2011/layout/ConvergingText"/>
    <dgm:cxn modelId="{340D562D-1FA8-4A0C-BF1E-719F421656F4}" type="presOf" srcId="{48832119-CCE3-46F4-9F5D-948C7AFFC5FB}" destId="{F2297134-B1C3-450A-8CA2-E6A2ED6FFE28}" srcOrd="0" destOrd="0" presId="urn:microsoft.com/office/officeart/2011/layout/ConvergingText"/>
    <dgm:cxn modelId="{74D39583-9EC4-43E1-8912-60AA8DC54F06}" srcId="{612F0B37-06F6-46DB-A9CA-423DB6EBA17B}" destId="{B010154D-883A-4194-B632-A4461FA4259C}" srcOrd="3" destOrd="0" parTransId="{4621CFB6-6399-4A66-B5C6-295CC612084F}" sibTransId="{638AC792-161D-4AB5-AB00-0449D5D1DCE2}"/>
    <dgm:cxn modelId="{3A2FB2B9-9393-41BE-A147-FB379059AAEE}" srcId="{612F0B37-06F6-46DB-A9CA-423DB6EBA17B}" destId="{2208C55F-9AB9-48AF-A3C4-8B4FABDFE6E7}" srcOrd="2" destOrd="0" parTransId="{F96AFD6B-2558-439A-97AA-5D08E1C35052}" sibTransId="{41E77547-91EF-4A86-A6A8-73E88B9C47AE}"/>
    <dgm:cxn modelId="{D9F533F5-C506-433A-8881-C09CD4418027}" srcId="{48832119-CCE3-46F4-9F5D-948C7AFFC5FB}" destId="{612F0B37-06F6-46DB-A9CA-423DB6EBA17B}" srcOrd="0" destOrd="0" parTransId="{B51F4544-841E-4625-A2F0-285ED09E4033}" sibTransId="{5FC29EE2-E415-4F44-A7A3-1255AC6DFF31}"/>
    <dgm:cxn modelId="{13901193-2C14-4594-A4E4-135841BA1D1D}" type="presParOf" srcId="{F2297134-B1C3-450A-8CA2-E6A2ED6FFE28}" destId="{1CDFACF9-185D-4048-A1BB-E7FC4B5C69C9}" srcOrd="0" destOrd="0" presId="urn:microsoft.com/office/officeart/2011/layout/ConvergingText"/>
    <dgm:cxn modelId="{79A84359-C411-4D10-BD35-B9C49CEF70CB}" type="presParOf" srcId="{1CDFACF9-185D-4048-A1BB-E7FC4B5C69C9}" destId="{2D6E68DE-5760-45F1-B54F-F95414859E18}" srcOrd="0" destOrd="0" presId="urn:microsoft.com/office/officeart/2011/layout/ConvergingText"/>
    <dgm:cxn modelId="{7C84CAF2-59B2-49FF-AC0B-A634CBB44064}" type="presParOf" srcId="{1CDFACF9-185D-4048-A1BB-E7FC4B5C69C9}" destId="{3542181A-9CB1-4F50-A583-75AF09D618E8}" srcOrd="1" destOrd="0" presId="urn:microsoft.com/office/officeart/2011/layout/ConvergingText"/>
    <dgm:cxn modelId="{D3487782-1FA9-4EDC-9CB4-B84A4CDD40B6}" type="presParOf" srcId="{1CDFACF9-185D-4048-A1BB-E7FC4B5C69C9}" destId="{7EE75AAA-8F9D-418D-9245-5DB4BFC47F73}" srcOrd="2" destOrd="0" presId="urn:microsoft.com/office/officeart/2011/layout/ConvergingText"/>
    <dgm:cxn modelId="{0FE5794F-A793-4130-B1FF-106A0960D723}" type="presParOf" srcId="{1CDFACF9-185D-4048-A1BB-E7FC4B5C69C9}" destId="{EB97C4DD-8053-4F09-B9E0-AB2DC6D398EF}" srcOrd="3" destOrd="0" presId="urn:microsoft.com/office/officeart/2011/layout/ConvergingText"/>
    <dgm:cxn modelId="{78752B39-E236-4BE6-9772-4607AC96061C}" type="presParOf" srcId="{1CDFACF9-185D-4048-A1BB-E7FC4B5C69C9}" destId="{CF5AC7AC-2F84-4392-BF8A-F11EF34D87B4}" srcOrd="4" destOrd="0" presId="urn:microsoft.com/office/officeart/2011/layout/ConvergingText"/>
    <dgm:cxn modelId="{43A0285D-6B57-4012-98D0-9079AB0F03D7}" type="presParOf" srcId="{1CDFACF9-185D-4048-A1BB-E7FC4B5C69C9}" destId="{0FC0572C-C863-4559-A1BE-B81BAD369DB6}" srcOrd="5" destOrd="0" presId="urn:microsoft.com/office/officeart/2011/layout/ConvergingText"/>
    <dgm:cxn modelId="{F4D4F351-9411-4D6C-96A9-3C986AD845AD}" type="presParOf" srcId="{1CDFACF9-185D-4048-A1BB-E7FC4B5C69C9}" destId="{207115BE-4D7F-455B-9CB3-8A4CD58F6E17}" srcOrd="6" destOrd="0" presId="urn:microsoft.com/office/officeart/2011/layout/ConvergingText"/>
    <dgm:cxn modelId="{2CA26C67-27B0-4892-A63E-23B8ECAF3866}" type="presParOf" srcId="{1CDFACF9-185D-4048-A1BB-E7FC4B5C69C9}" destId="{34614495-D9D8-41CB-8ABA-5224C79E6620}" srcOrd="7" destOrd="0" presId="urn:microsoft.com/office/officeart/2011/layout/ConvergingText"/>
    <dgm:cxn modelId="{6B79C8C9-ADD7-4DEB-8B98-E07FAA75F8AA}" type="presParOf" srcId="{1CDFACF9-185D-4048-A1BB-E7FC4B5C69C9}" destId="{18EA6222-43B5-4ADC-BF40-B0703EDC0843}" srcOrd="8" destOrd="0" presId="urn:microsoft.com/office/officeart/2011/layout/ConvergingText"/>
    <dgm:cxn modelId="{96A4C257-9CA4-4248-9BB2-2C4534FE9C51}" type="presParOf" srcId="{1CDFACF9-185D-4048-A1BB-E7FC4B5C69C9}" destId="{9B471FBB-34FD-4308-A7A8-68C7DF15DD7A}" srcOrd="9" destOrd="0" presId="urn:microsoft.com/office/officeart/2011/layout/ConvergingText"/>
    <dgm:cxn modelId="{89BB1818-B626-4DB9-959D-B3C735C94599}" type="presParOf" srcId="{1CDFACF9-185D-4048-A1BB-E7FC4B5C69C9}" destId="{C554F20D-BB1B-45F1-BFCD-EA35E9D9AA78}" srcOrd="10" destOrd="0" presId="urn:microsoft.com/office/officeart/2011/layout/ConvergingText"/>
    <dgm:cxn modelId="{AF418643-54B7-49A4-9797-9214D4B369F3}" type="presParOf" srcId="{1CDFACF9-185D-4048-A1BB-E7FC4B5C69C9}" destId="{1FC29BF0-BB80-47FE-BEB2-9C6287C1DBFA}" srcOrd="11" destOrd="0" presId="urn:microsoft.com/office/officeart/2011/layout/ConvergingText"/>
    <dgm:cxn modelId="{30016640-7E97-4FE4-AFD5-5CAEC0E5D414}" type="presParOf" srcId="{1CDFACF9-185D-4048-A1BB-E7FC4B5C69C9}" destId="{776E2E5A-1E1A-47C0-9F3C-C442C7BE6DEC}" srcOrd="12" destOrd="0" presId="urn:microsoft.com/office/officeart/2011/layout/ConvergingText"/>
    <dgm:cxn modelId="{93F88510-A559-4AC7-B19D-3DDA21F973F1}" type="presParOf" srcId="{1CDFACF9-185D-4048-A1BB-E7FC4B5C69C9}" destId="{4DB7D29C-B757-4139-BD5D-68D490C339EC}" srcOrd="13" destOrd="0" presId="urn:microsoft.com/office/officeart/2011/layout/ConvergingText"/>
    <dgm:cxn modelId="{EC753C4D-7FBA-4028-850E-E87C7EF85A14}" type="presParOf" srcId="{1CDFACF9-185D-4048-A1BB-E7FC4B5C69C9}" destId="{61EDF697-E390-46E1-8C83-0F3637BB0C1D}" srcOrd="14" destOrd="0" presId="urn:microsoft.com/office/officeart/2011/layout/ConvergingText"/>
    <dgm:cxn modelId="{753F0F18-493E-48B0-B6B4-4589B55FB87F}" type="presParOf" srcId="{1CDFACF9-185D-4048-A1BB-E7FC4B5C69C9}" destId="{04047960-58B9-4417-8B71-00A836731C55}" srcOrd="15" destOrd="0" presId="urn:microsoft.com/office/officeart/2011/layout/ConvergingText"/>
    <dgm:cxn modelId="{4B2F23F7-A025-4A07-B01A-555903925D9D}" type="presParOf" srcId="{1CDFACF9-185D-4048-A1BB-E7FC4B5C69C9}" destId="{1C5E5DF0-70B6-4222-9DCE-08F6F8EB4883}" srcOrd="16" destOrd="0" presId="urn:microsoft.com/office/officeart/2011/layout/ConvergingText"/>
    <dgm:cxn modelId="{D868E6E4-8683-4DDC-90B5-385C60B15676}" type="presParOf" srcId="{1CDFACF9-185D-4048-A1BB-E7FC4B5C69C9}" destId="{5970EC61-3134-40A0-82AA-E5B22DCAF0D9}" srcOrd="17" destOrd="0" presId="urn:microsoft.com/office/officeart/2011/layout/ConvergingText"/>
    <dgm:cxn modelId="{8AC567A3-F850-414E-8131-4B57CDFE3360}" type="presParOf" srcId="{1CDFACF9-185D-4048-A1BB-E7FC4B5C69C9}" destId="{8671CBBA-02CF-420E-80BA-8254021CB812}" srcOrd="18" destOrd="0" presId="urn:microsoft.com/office/officeart/2011/layout/ConvergingText"/>
    <dgm:cxn modelId="{5A502712-C27A-45F9-9CC4-E935950206C0}" type="presParOf" srcId="{1CDFACF9-185D-4048-A1BB-E7FC4B5C69C9}" destId="{2A59ED51-FCC6-40F5-9061-CA8BA8A09DC0}" srcOrd="19" destOrd="0" presId="urn:microsoft.com/office/officeart/2011/layout/ConvergingText"/>
    <dgm:cxn modelId="{609F2FAA-97CE-44EE-A857-3E3BDB3CCB62}" type="presParOf" srcId="{1CDFACF9-185D-4048-A1BB-E7FC4B5C69C9}" destId="{4ED547FB-3268-4FD9-A343-45E8935DD250}" srcOrd="20" destOrd="0" presId="urn:microsoft.com/office/officeart/2011/layout/ConvergingText"/>
    <dgm:cxn modelId="{4C63DB60-72AB-47A0-B8F5-C680B96C1502}" type="presParOf" srcId="{1CDFACF9-185D-4048-A1BB-E7FC4B5C69C9}" destId="{4F818A51-118E-481C-AF6D-07768781A561}" srcOrd="21" destOrd="0" presId="urn:microsoft.com/office/officeart/2011/layout/ConvergingText"/>
    <dgm:cxn modelId="{1F6B52A6-215F-4658-B4E9-D7ED18BB47DF}" type="presParOf" srcId="{1CDFACF9-185D-4048-A1BB-E7FC4B5C69C9}" destId="{D8A4C2C2-66DD-40AA-A40A-DAFEAA0BA688}" srcOrd="22" destOrd="0" presId="urn:microsoft.com/office/officeart/2011/layout/ConvergingText"/>
    <dgm:cxn modelId="{A55833FD-BBDE-4E9C-B55A-4B91D686CE78}" type="presParOf" srcId="{1CDFACF9-185D-4048-A1BB-E7FC4B5C69C9}" destId="{186F4F88-8901-42FD-A492-98F9E1AE2388}" srcOrd="23" destOrd="0" presId="urn:microsoft.com/office/officeart/2011/layout/ConvergingText"/>
    <dgm:cxn modelId="{2AD3227A-832A-4E14-BEFB-771463509280}" type="presParOf" srcId="{1CDFACF9-185D-4048-A1BB-E7FC4B5C69C9}" destId="{BE9FD926-6556-45BF-AA82-05CB5237BF81}" srcOrd="24" destOrd="0" presId="urn:microsoft.com/office/officeart/2011/layout/ConvergingText"/>
    <dgm:cxn modelId="{2C904120-637E-44CE-B209-31FC8B94FDEF}" type="presParOf" srcId="{1CDFACF9-185D-4048-A1BB-E7FC4B5C69C9}" destId="{D909AF30-BA51-4073-B4AF-55216F82D2F8}" srcOrd="25" destOrd="0" presId="urn:microsoft.com/office/officeart/2011/layout/ConvergingText"/>
    <dgm:cxn modelId="{206AA763-7112-4987-8555-D6A6FE7CB1F0}" type="presParOf" srcId="{1CDFACF9-185D-4048-A1BB-E7FC4B5C69C9}" destId="{121135EC-B095-4821-BB82-75E5A467C1B9}" srcOrd="26" destOrd="0" presId="urn:microsoft.com/office/officeart/2011/layout/ConvergingText"/>
    <dgm:cxn modelId="{8C898D8E-C195-4E7E-8DD1-6C8C23E3CDA3}" type="presParOf" srcId="{1CDFACF9-185D-4048-A1BB-E7FC4B5C69C9}" destId="{20292C54-2359-4817-8103-0213B73BB21E}" srcOrd="27" destOrd="0" presId="urn:microsoft.com/office/officeart/2011/layout/ConvergingText"/>
    <dgm:cxn modelId="{C95A2B08-CDDB-4C1D-8B31-EBE41503F318}" type="presParOf" srcId="{1CDFACF9-185D-4048-A1BB-E7FC4B5C69C9}" destId="{EE892EAF-6E79-415B-A93D-B1DD0E60AA83}" srcOrd="28" destOrd="0" presId="urn:microsoft.com/office/officeart/2011/layout/ConvergingText"/>
    <dgm:cxn modelId="{EE8CD1FE-582A-4CF8-881F-2365190AF0CD}" type="presParOf" srcId="{1CDFACF9-185D-4048-A1BB-E7FC4B5C69C9}" destId="{8C14A7B0-EE49-422B-ABE3-6EE760A4D9B7}" srcOrd="29" destOrd="0" presId="urn:microsoft.com/office/officeart/2011/layout/ConvergingText"/>
    <dgm:cxn modelId="{ABA4C6A7-E09D-4A04-AD3F-5B29091805F8}" type="presParOf" srcId="{1CDFACF9-185D-4048-A1BB-E7FC4B5C69C9}" destId="{4DC85C8B-1C7B-4762-9165-FF91C0152AFC}" srcOrd="30" destOrd="0" presId="urn:microsoft.com/office/officeart/2011/layout/ConvergingText"/>
    <dgm:cxn modelId="{26419811-818F-443D-82ED-1B6BF04E2DEB}" type="presParOf" srcId="{1CDFACF9-185D-4048-A1BB-E7FC4B5C69C9}" destId="{BB9CD21A-DE86-4893-94B5-5C907058657D}" srcOrd="31" destOrd="0" presId="urn:microsoft.com/office/officeart/2011/layout/ConvergingText"/>
    <dgm:cxn modelId="{6C5B96F2-202E-4F8E-A1AE-D6133EAE34A2}" type="presParOf" srcId="{1CDFACF9-185D-4048-A1BB-E7FC4B5C69C9}" destId="{054A5EB5-476C-4A03-8202-9DE2B32269F8}" srcOrd="32" destOrd="0" presId="urn:microsoft.com/office/officeart/2011/layout/ConvergingText"/>
    <dgm:cxn modelId="{72033D86-5F47-4A2C-B66A-7DB0411777C2}" type="presParOf" srcId="{1CDFACF9-185D-4048-A1BB-E7FC4B5C69C9}" destId="{4482EA8C-09C0-4F5B-8273-58EE911E1911}" srcOrd="33" destOrd="0" presId="urn:microsoft.com/office/officeart/2011/layout/ConvergingText"/>
    <dgm:cxn modelId="{009A7E44-C7F7-4F53-90B6-81239EF13436}" type="presParOf" srcId="{1CDFACF9-185D-4048-A1BB-E7FC4B5C69C9}" destId="{DE4A8507-A1D7-44F7-980B-16D83A9203D4}" srcOrd="34" destOrd="0" presId="urn:microsoft.com/office/officeart/2011/layout/ConvergingText"/>
    <dgm:cxn modelId="{810DE9A9-3367-4916-9AEE-CF28BD44ADB2}" type="presParOf" srcId="{1CDFACF9-185D-4048-A1BB-E7FC4B5C69C9}" destId="{062C4119-E3AC-432D-8CD0-8346657270A0}" srcOrd="35" destOrd="0" presId="urn:microsoft.com/office/officeart/2011/layout/ConvergingText"/>
    <dgm:cxn modelId="{6934535C-55BA-41ED-8DB1-5DC912442878}" type="presParOf" srcId="{1CDFACF9-185D-4048-A1BB-E7FC4B5C69C9}" destId="{DFFCBCB2-AA78-4352-B68E-C912560DFED2}" srcOrd="36" destOrd="0" presId="urn:microsoft.com/office/officeart/2011/layout/ConvergingText"/>
    <dgm:cxn modelId="{07598012-CC6E-4B61-A826-7D366B6B9AB6}" type="presParOf" srcId="{1CDFACF9-185D-4048-A1BB-E7FC4B5C69C9}" destId="{F3B5FF82-795B-4DF5-92CA-2CD36F142C0D}" srcOrd="37" destOrd="0" presId="urn:microsoft.com/office/officeart/2011/layout/ConvergingText"/>
    <dgm:cxn modelId="{91C11FC4-AFEF-4A44-8C6A-A2F8FDD95F7D}" type="presParOf" srcId="{1CDFACF9-185D-4048-A1BB-E7FC4B5C69C9}" destId="{66EF787B-0E45-4290-A0B7-3F8D5F99916F}" srcOrd="38" destOrd="0" presId="urn:microsoft.com/office/officeart/2011/layout/ConvergingText"/>
    <dgm:cxn modelId="{AC465848-F5CB-43FC-AED7-5F4784B0B0D0}" type="presParOf" srcId="{1CDFACF9-185D-4048-A1BB-E7FC4B5C69C9}" destId="{3364007F-067D-45B8-84D3-C6955E7AC634}" srcOrd="39" destOrd="0" presId="urn:microsoft.com/office/officeart/2011/layout/ConvergingText"/>
    <dgm:cxn modelId="{5174A5AC-0218-44EA-AD7C-41160E2479CA}" type="presParOf" srcId="{1CDFACF9-185D-4048-A1BB-E7FC4B5C69C9}" destId="{F67EF9F7-91A8-49FE-B00F-9C82C969800D}" srcOrd="40" destOrd="0" presId="urn:microsoft.com/office/officeart/2011/layout/ConvergingText"/>
    <dgm:cxn modelId="{B2B24510-5E6A-4772-AB0D-BC77D24848A6}" type="presParOf" srcId="{1CDFACF9-185D-4048-A1BB-E7FC4B5C69C9}" destId="{521C71B6-942C-4847-9666-CCE94B323D69}" srcOrd="41" destOrd="0" presId="urn:microsoft.com/office/officeart/2011/layout/ConvergingText"/>
    <dgm:cxn modelId="{F8C7070E-2101-4ABC-A4BE-1723F70A3ECC}" type="presParOf" srcId="{1CDFACF9-185D-4048-A1BB-E7FC4B5C69C9}" destId="{544BDD1B-D099-4785-B144-66D38A1BEB29}" srcOrd="42" destOrd="0" presId="urn:microsoft.com/office/officeart/2011/layout/ConvergingText"/>
    <dgm:cxn modelId="{D3202495-2F63-4FFB-89CD-330B11E4B961}" type="presParOf" srcId="{1CDFACF9-185D-4048-A1BB-E7FC4B5C69C9}" destId="{82B92C52-84C3-4309-9335-BA3E1B6BFE9E}" srcOrd="43" destOrd="0" presId="urn:microsoft.com/office/officeart/2011/layout/ConvergingText"/>
    <dgm:cxn modelId="{14D667B0-3A9D-475E-8765-23A3A0B4E11B}" type="presParOf" srcId="{1CDFACF9-185D-4048-A1BB-E7FC4B5C69C9}" destId="{AE19EDC9-E68A-4877-9376-DD3F43532B99}" srcOrd="44" destOrd="0" presId="urn:microsoft.com/office/officeart/2011/layout/ConvergingText"/>
    <dgm:cxn modelId="{BEB70C41-05A9-44D6-AF41-32D0ED3FD94C}" type="presParOf" srcId="{1CDFACF9-185D-4048-A1BB-E7FC4B5C69C9}" destId="{CDB644FA-B946-4205-9431-613EB6F19FCB}" srcOrd="45" destOrd="0" presId="urn:microsoft.com/office/officeart/2011/layout/ConvergingTex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3766BFF-5E1B-4FF8-8B29-02CFF847634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76D9D34-81B7-428A-AB18-A57B13FBD78D}">
      <dgm:prSet phldrT="[Text]"/>
      <dgm:spPr/>
      <dgm:t>
        <a:bodyPr/>
        <a:lstStyle/>
        <a:p>
          <a:r>
            <a:rPr lang="ru-RU" dirty="0" smtClean="0"/>
            <a:t>Анализ по всему ТОП списку у</a:t>
          </a:r>
          <a:r>
            <a:rPr lang="ru-RU" dirty="0" smtClean="0"/>
            <a:t> 3-4 конкурентов</a:t>
          </a:r>
          <a:endParaRPr lang="ru-RU" dirty="0"/>
        </a:p>
      </dgm:t>
    </dgm:pt>
    <dgm:pt modelId="{6F502270-74E5-4B88-8C28-8190D3BA1329}" type="parTrans" cxnId="{54576E0C-9FB0-477C-94FF-CEB65D359266}">
      <dgm:prSet/>
      <dgm:spPr/>
      <dgm:t>
        <a:bodyPr/>
        <a:lstStyle/>
        <a:p>
          <a:endParaRPr lang="ru-RU"/>
        </a:p>
      </dgm:t>
    </dgm:pt>
    <dgm:pt modelId="{89C161DA-C107-40CA-A258-A8AB1627F103}" type="sibTrans" cxnId="{54576E0C-9FB0-477C-94FF-CEB65D359266}">
      <dgm:prSet/>
      <dgm:spPr/>
      <dgm:t>
        <a:bodyPr/>
        <a:lstStyle/>
        <a:p>
          <a:endParaRPr lang="ru-RU"/>
        </a:p>
      </dgm:t>
    </dgm:pt>
    <dgm:pt modelId="{8A068650-94E0-470D-B616-313DF56E3D77}">
      <dgm:prSet phldrT="[Text]"/>
      <dgm:spPr/>
      <dgm:t>
        <a:bodyPr/>
        <a:lstStyle/>
        <a:p>
          <a:r>
            <a:rPr lang="ru-RU" dirty="0" smtClean="0"/>
            <a:t>Объективно</a:t>
          </a:r>
          <a:endParaRPr lang="ru-RU" dirty="0"/>
        </a:p>
      </dgm:t>
    </dgm:pt>
    <dgm:pt modelId="{45FD5C73-6E53-4CEF-9CB2-A43F51F8857F}" type="parTrans" cxnId="{4D403EA3-7E98-40E3-AB0B-0B562761346F}">
      <dgm:prSet/>
      <dgm:spPr/>
      <dgm:t>
        <a:bodyPr/>
        <a:lstStyle/>
        <a:p>
          <a:endParaRPr lang="ru-RU"/>
        </a:p>
      </dgm:t>
    </dgm:pt>
    <dgm:pt modelId="{BDA0493B-4C7A-40D7-9229-E9A5653F6CFA}" type="sibTrans" cxnId="{4D403EA3-7E98-40E3-AB0B-0B562761346F}">
      <dgm:prSet/>
      <dgm:spPr/>
      <dgm:t>
        <a:bodyPr/>
        <a:lstStyle/>
        <a:p>
          <a:endParaRPr lang="ru-RU"/>
        </a:p>
      </dgm:t>
    </dgm:pt>
    <dgm:pt modelId="{E9B672AF-3564-4D4B-A556-1D48F2BDC008}">
      <dgm:prSet phldrT="[Text]"/>
      <dgm:spPr/>
      <dgm:t>
        <a:bodyPr/>
        <a:lstStyle/>
        <a:p>
          <a:r>
            <a:rPr lang="ru-RU" dirty="0" smtClean="0"/>
            <a:t>Регулярные проверки</a:t>
          </a:r>
          <a:endParaRPr lang="ru-RU" dirty="0"/>
        </a:p>
      </dgm:t>
    </dgm:pt>
    <dgm:pt modelId="{7159BF6B-2C9C-46C0-9BC1-918C1CB1F3CB}" type="parTrans" cxnId="{8ACE93A9-89AD-4EB2-9B42-309AA0FF5513}">
      <dgm:prSet/>
      <dgm:spPr/>
      <dgm:t>
        <a:bodyPr/>
        <a:lstStyle/>
        <a:p>
          <a:endParaRPr lang="ru-RU"/>
        </a:p>
      </dgm:t>
    </dgm:pt>
    <dgm:pt modelId="{83EDECAD-118B-467D-B1D7-DFE9BFD7AFD9}" type="sibTrans" cxnId="{8ACE93A9-89AD-4EB2-9B42-309AA0FF5513}">
      <dgm:prSet/>
      <dgm:spPr/>
      <dgm:t>
        <a:bodyPr/>
        <a:lstStyle/>
        <a:p>
          <a:endParaRPr lang="ru-RU"/>
        </a:p>
      </dgm:t>
    </dgm:pt>
    <dgm:pt modelId="{04230C3D-C01D-4092-8990-85C3E43076A4}">
      <dgm:prSet phldrT="[Text]"/>
      <dgm:spPr/>
      <dgm:t>
        <a:bodyPr/>
        <a:lstStyle/>
        <a:p>
          <a:r>
            <a:rPr lang="ru-RU" dirty="0" smtClean="0"/>
            <a:t>Запуск проекта за 2 дня</a:t>
          </a:r>
          <a:endParaRPr lang="ru-RU" dirty="0"/>
        </a:p>
      </dgm:t>
    </dgm:pt>
    <dgm:pt modelId="{3DD63204-7453-4269-BCD9-8BE9EB500492}" type="parTrans" cxnId="{6D0C7D88-5CDF-4B73-94E7-F3D3DF9237D2}">
      <dgm:prSet/>
      <dgm:spPr/>
      <dgm:t>
        <a:bodyPr/>
        <a:lstStyle/>
        <a:p>
          <a:endParaRPr lang="ru-RU"/>
        </a:p>
      </dgm:t>
    </dgm:pt>
    <dgm:pt modelId="{D3C48574-B9F0-4EC4-8356-FF3060028F6F}" type="sibTrans" cxnId="{6D0C7D88-5CDF-4B73-94E7-F3D3DF9237D2}">
      <dgm:prSet/>
      <dgm:spPr/>
      <dgm:t>
        <a:bodyPr/>
        <a:lstStyle/>
        <a:p>
          <a:endParaRPr lang="ru-RU"/>
        </a:p>
      </dgm:t>
    </dgm:pt>
    <dgm:pt modelId="{D0E30CA2-0555-48C4-961B-18F26B64E195}">
      <dgm:prSet phldrT="[Text]"/>
      <dgm:spPr/>
      <dgm:t>
        <a:bodyPr/>
        <a:lstStyle/>
        <a:p>
          <a:r>
            <a:rPr lang="ru-RU" dirty="0" smtClean="0"/>
            <a:t>Оптимальная цена </a:t>
          </a:r>
          <a:endParaRPr lang="ru-RU" dirty="0"/>
        </a:p>
      </dgm:t>
    </dgm:pt>
    <dgm:pt modelId="{CDE88749-4E8D-4A2B-8120-EC5C80200283}" type="parTrans" cxnId="{3509D1C3-5494-4C32-969B-03BEF174E836}">
      <dgm:prSet/>
      <dgm:spPr/>
      <dgm:t>
        <a:bodyPr/>
        <a:lstStyle/>
        <a:p>
          <a:endParaRPr lang="ru-RU"/>
        </a:p>
      </dgm:t>
    </dgm:pt>
    <dgm:pt modelId="{A45B732E-D32F-4A37-896C-42DD5FEAB8EA}" type="sibTrans" cxnId="{3509D1C3-5494-4C32-969B-03BEF174E836}">
      <dgm:prSet/>
      <dgm:spPr/>
      <dgm:t>
        <a:bodyPr/>
        <a:lstStyle/>
        <a:p>
          <a:endParaRPr lang="ru-RU"/>
        </a:p>
      </dgm:t>
    </dgm:pt>
    <dgm:pt modelId="{3E544622-7E5B-4ADB-9A6D-8ABC76A56E1C}" type="pres">
      <dgm:prSet presAssocID="{E3766BFF-5E1B-4FF8-8B29-02CFF847634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FCC2E14-F2CA-4A1D-95DC-C47E5F839CFE}" type="pres">
      <dgm:prSet presAssocID="{376D9D34-81B7-428A-AB18-A57B13FBD78D}" presName="hierRoot1" presStyleCnt="0">
        <dgm:presLayoutVars>
          <dgm:hierBranch val="init"/>
        </dgm:presLayoutVars>
      </dgm:prSet>
      <dgm:spPr/>
    </dgm:pt>
    <dgm:pt modelId="{13839CE4-11DA-493C-B144-3EF00FF2A23A}" type="pres">
      <dgm:prSet presAssocID="{376D9D34-81B7-428A-AB18-A57B13FBD78D}" presName="rootComposite1" presStyleCnt="0"/>
      <dgm:spPr/>
    </dgm:pt>
    <dgm:pt modelId="{B3DAB08C-2661-4C73-AE07-7FF422DCFB56}" type="pres">
      <dgm:prSet presAssocID="{376D9D34-81B7-428A-AB18-A57B13FBD78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341F36A-BFC2-416D-BEBE-4B0C96BC1F08}" type="pres">
      <dgm:prSet presAssocID="{376D9D34-81B7-428A-AB18-A57B13FBD78D}" presName="rootConnector1" presStyleLbl="node1" presStyleIdx="0" presStyleCnt="0"/>
      <dgm:spPr/>
    </dgm:pt>
    <dgm:pt modelId="{46101DD9-0FEE-48DA-BD5E-D0E6BA454E37}" type="pres">
      <dgm:prSet presAssocID="{376D9D34-81B7-428A-AB18-A57B13FBD78D}" presName="hierChild2" presStyleCnt="0"/>
      <dgm:spPr/>
    </dgm:pt>
    <dgm:pt modelId="{36E4A526-E329-4651-82FE-C4AEF31B8455}" type="pres">
      <dgm:prSet presAssocID="{7159BF6B-2C9C-46C0-9BC1-918C1CB1F3CB}" presName="Name37" presStyleLbl="parChTrans1D2" presStyleIdx="0" presStyleCnt="4"/>
      <dgm:spPr/>
    </dgm:pt>
    <dgm:pt modelId="{C3FA4AA0-5EEE-45F7-A5C0-E6C56E278C72}" type="pres">
      <dgm:prSet presAssocID="{E9B672AF-3564-4D4B-A556-1D48F2BDC008}" presName="hierRoot2" presStyleCnt="0">
        <dgm:presLayoutVars>
          <dgm:hierBranch val="init"/>
        </dgm:presLayoutVars>
      </dgm:prSet>
      <dgm:spPr/>
    </dgm:pt>
    <dgm:pt modelId="{E4F7DB83-6447-4B69-982F-ABA5BC09D0DC}" type="pres">
      <dgm:prSet presAssocID="{E9B672AF-3564-4D4B-A556-1D48F2BDC008}" presName="rootComposite" presStyleCnt="0"/>
      <dgm:spPr/>
    </dgm:pt>
    <dgm:pt modelId="{62FC7B6B-9F15-45FD-9BFF-E7F7515463FC}" type="pres">
      <dgm:prSet presAssocID="{E9B672AF-3564-4D4B-A556-1D48F2BDC008}" presName="rootText" presStyleLbl="node2" presStyleIdx="0" presStyleCnt="4">
        <dgm:presLayoutVars>
          <dgm:chPref val="3"/>
        </dgm:presLayoutVars>
      </dgm:prSet>
      <dgm:spPr/>
    </dgm:pt>
    <dgm:pt modelId="{51199D33-CA77-42E0-8FD3-0FADF8B1E40F}" type="pres">
      <dgm:prSet presAssocID="{E9B672AF-3564-4D4B-A556-1D48F2BDC008}" presName="rootConnector" presStyleLbl="node2" presStyleIdx="0" presStyleCnt="4"/>
      <dgm:spPr/>
    </dgm:pt>
    <dgm:pt modelId="{E7855C8B-83FA-496E-915C-40F59E5320F3}" type="pres">
      <dgm:prSet presAssocID="{E9B672AF-3564-4D4B-A556-1D48F2BDC008}" presName="hierChild4" presStyleCnt="0"/>
      <dgm:spPr/>
    </dgm:pt>
    <dgm:pt modelId="{367F7252-150B-424C-B8EB-99D94AFAA58C}" type="pres">
      <dgm:prSet presAssocID="{E9B672AF-3564-4D4B-A556-1D48F2BDC008}" presName="hierChild5" presStyleCnt="0"/>
      <dgm:spPr/>
    </dgm:pt>
    <dgm:pt modelId="{EBF86D93-0D6D-41FE-B9EE-B4AB21231F07}" type="pres">
      <dgm:prSet presAssocID="{45FD5C73-6E53-4CEF-9CB2-A43F51F8857F}" presName="Name37" presStyleLbl="parChTrans1D2" presStyleIdx="1" presStyleCnt="4"/>
      <dgm:spPr/>
    </dgm:pt>
    <dgm:pt modelId="{F2A14752-6EC5-4A97-9517-74B9203DC479}" type="pres">
      <dgm:prSet presAssocID="{8A068650-94E0-470D-B616-313DF56E3D77}" presName="hierRoot2" presStyleCnt="0">
        <dgm:presLayoutVars>
          <dgm:hierBranch val="init"/>
        </dgm:presLayoutVars>
      </dgm:prSet>
      <dgm:spPr/>
    </dgm:pt>
    <dgm:pt modelId="{A748AE57-6BB2-4F58-A75E-7215D712CF9F}" type="pres">
      <dgm:prSet presAssocID="{8A068650-94E0-470D-B616-313DF56E3D77}" presName="rootComposite" presStyleCnt="0"/>
      <dgm:spPr/>
    </dgm:pt>
    <dgm:pt modelId="{F53B17C8-8FA0-4AF0-BE6C-BDC294DB2061}" type="pres">
      <dgm:prSet presAssocID="{8A068650-94E0-470D-B616-313DF56E3D77}" presName="rootText" presStyleLbl="node2" presStyleIdx="1" presStyleCnt="4">
        <dgm:presLayoutVars>
          <dgm:chPref val="3"/>
        </dgm:presLayoutVars>
      </dgm:prSet>
      <dgm:spPr/>
    </dgm:pt>
    <dgm:pt modelId="{3B011DE6-29DD-42E6-B42B-AEFD29BCB88E}" type="pres">
      <dgm:prSet presAssocID="{8A068650-94E0-470D-B616-313DF56E3D77}" presName="rootConnector" presStyleLbl="node2" presStyleIdx="1" presStyleCnt="4"/>
      <dgm:spPr/>
    </dgm:pt>
    <dgm:pt modelId="{1755E2D1-508A-4E36-8EBB-E71FF5D40419}" type="pres">
      <dgm:prSet presAssocID="{8A068650-94E0-470D-B616-313DF56E3D77}" presName="hierChild4" presStyleCnt="0"/>
      <dgm:spPr/>
    </dgm:pt>
    <dgm:pt modelId="{CB09E0B8-DB52-408E-B3B9-CCC9FE1DA733}" type="pres">
      <dgm:prSet presAssocID="{8A068650-94E0-470D-B616-313DF56E3D77}" presName="hierChild5" presStyleCnt="0"/>
      <dgm:spPr/>
    </dgm:pt>
    <dgm:pt modelId="{5BDE0D63-5814-45EC-87F8-DB47EF620481}" type="pres">
      <dgm:prSet presAssocID="{3DD63204-7453-4269-BCD9-8BE9EB500492}" presName="Name37" presStyleLbl="parChTrans1D2" presStyleIdx="2" presStyleCnt="4"/>
      <dgm:spPr/>
    </dgm:pt>
    <dgm:pt modelId="{28CC3E86-40B2-4E39-AE6A-B920276284FE}" type="pres">
      <dgm:prSet presAssocID="{04230C3D-C01D-4092-8990-85C3E43076A4}" presName="hierRoot2" presStyleCnt="0">
        <dgm:presLayoutVars>
          <dgm:hierBranch val="init"/>
        </dgm:presLayoutVars>
      </dgm:prSet>
      <dgm:spPr/>
    </dgm:pt>
    <dgm:pt modelId="{73C4CA5C-92BA-4921-9537-A042935A0C0C}" type="pres">
      <dgm:prSet presAssocID="{04230C3D-C01D-4092-8990-85C3E43076A4}" presName="rootComposite" presStyleCnt="0"/>
      <dgm:spPr/>
    </dgm:pt>
    <dgm:pt modelId="{79746D27-D37D-41EC-A987-CFA8D6850EF2}" type="pres">
      <dgm:prSet presAssocID="{04230C3D-C01D-4092-8990-85C3E43076A4}" presName="rootText" presStyleLbl="node2" presStyleIdx="2" presStyleCnt="4">
        <dgm:presLayoutVars>
          <dgm:chPref val="3"/>
        </dgm:presLayoutVars>
      </dgm:prSet>
      <dgm:spPr/>
    </dgm:pt>
    <dgm:pt modelId="{79687732-F6EA-4226-8FFF-EE2BD573C0C8}" type="pres">
      <dgm:prSet presAssocID="{04230C3D-C01D-4092-8990-85C3E43076A4}" presName="rootConnector" presStyleLbl="node2" presStyleIdx="2" presStyleCnt="4"/>
      <dgm:spPr/>
    </dgm:pt>
    <dgm:pt modelId="{A0FE8BD8-5E32-49A1-943C-CBF8B0917642}" type="pres">
      <dgm:prSet presAssocID="{04230C3D-C01D-4092-8990-85C3E43076A4}" presName="hierChild4" presStyleCnt="0"/>
      <dgm:spPr/>
    </dgm:pt>
    <dgm:pt modelId="{6D2C1089-9EAB-4BCA-80C5-2EF6D4C7AA43}" type="pres">
      <dgm:prSet presAssocID="{04230C3D-C01D-4092-8990-85C3E43076A4}" presName="hierChild5" presStyleCnt="0"/>
      <dgm:spPr/>
    </dgm:pt>
    <dgm:pt modelId="{9C372339-B18C-4586-8B0F-A965FA756824}" type="pres">
      <dgm:prSet presAssocID="{CDE88749-4E8D-4A2B-8120-EC5C80200283}" presName="Name37" presStyleLbl="parChTrans1D2" presStyleIdx="3" presStyleCnt="4"/>
      <dgm:spPr/>
    </dgm:pt>
    <dgm:pt modelId="{5174269E-0B2F-469C-BA9C-2FD3ABED1A94}" type="pres">
      <dgm:prSet presAssocID="{D0E30CA2-0555-48C4-961B-18F26B64E195}" presName="hierRoot2" presStyleCnt="0">
        <dgm:presLayoutVars>
          <dgm:hierBranch val="init"/>
        </dgm:presLayoutVars>
      </dgm:prSet>
      <dgm:spPr/>
    </dgm:pt>
    <dgm:pt modelId="{16CDEDEE-3B7E-46D0-BE25-90B039F84636}" type="pres">
      <dgm:prSet presAssocID="{D0E30CA2-0555-48C4-961B-18F26B64E195}" presName="rootComposite" presStyleCnt="0"/>
      <dgm:spPr/>
    </dgm:pt>
    <dgm:pt modelId="{73E590A1-8626-4044-9A8D-F5943C508068}" type="pres">
      <dgm:prSet presAssocID="{D0E30CA2-0555-48C4-961B-18F26B64E195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F12DFD6-A8B7-4D42-AAE6-733BAC0DBBE2}" type="pres">
      <dgm:prSet presAssocID="{D0E30CA2-0555-48C4-961B-18F26B64E195}" presName="rootConnector" presStyleLbl="node2" presStyleIdx="3" presStyleCnt="4"/>
      <dgm:spPr/>
    </dgm:pt>
    <dgm:pt modelId="{48AF20F2-3D01-4C1F-92D1-310BD39D4626}" type="pres">
      <dgm:prSet presAssocID="{D0E30CA2-0555-48C4-961B-18F26B64E195}" presName="hierChild4" presStyleCnt="0"/>
      <dgm:spPr/>
    </dgm:pt>
    <dgm:pt modelId="{C27E5057-DCEF-4146-AACE-2C99D659813E}" type="pres">
      <dgm:prSet presAssocID="{D0E30CA2-0555-48C4-961B-18F26B64E195}" presName="hierChild5" presStyleCnt="0"/>
      <dgm:spPr/>
    </dgm:pt>
    <dgm:pt modelId="{EF063B12-DFF4-452E-95E6-6AA81E53AE37}" type="pres">
      <dgm:prSet presAssocID="{376D9D34-81B7-428A-AB18-A57B13FBD78D}" presName="hierChild3" presStyleCnt="0"/>
      <dgm:spPr/>
    </dgm:pt>
  </dgm:ptLst>
  <dgm:cxnLst>
    <dgm:cxn modelId="{BA2A215C-E869-44A4-80AD-061CAD0F243A}" type="presOf" srcId="{E9B672AF-3564-4D4B-A556-1D48F2BDC008}" destId="{62FC7B6B-9F15-45FD-9BFF-E7F7515463FC}" srcOrd="0" destOrd="0" presId="urn:microsoft.com/office/officeart/2005/8/layout/orgChart1"/>
    <dgm:cxn modelId="{9228A613-DEA8-4B7C-B4AA-A2C640A2723C}" type="presOf" srcId="{CDE88749-4E8D-4A2B-8120-EC5C80200283}" destId="{9C372339-B18C-4586-8B0F-A965FA756824}" srcOrd="0" destOrd="0" presId="urn:microsoft.com/office/officeart/2005/8/layout/orgChart1"/>
    <dgm:cxn modelId="{DF5151A0-87AD-4A0D-B4A8-05FE151756C5}" type="presOf" srcId="{376D9D34-81B7-428A-AB18-A57B13FBD78D}" destId="{B3DAB08C-2661-4C73-AE07-7FF422DCFB56}" srcOrd="0" destOrd="0" presId="urn:microsoft.com/office/officeart/2005/8/layout/orgChart1"/>
    <dgm:cxn modelId="{F82AA3EF-624C-4591-A7B6-B51F515A9F7F}" type="presOf" srcId="{D0E30CA2-0555-48C4-961B-18F26B64E195}" destId="{5F12DFD6-A8B7-4D42-AAE6-733BAC0DBBE2}" srcOrd="1" destOrd="0" presId="urn:microsoft.com/office/officeart/2005/8/layout/orgChart1"/>
    <dgm:cxn modelId="{54576E0C-9FB0-477C-94FF-CEB65D359266}" srcId="{E3766BFF-5E1B-4FF8-8B29-02CFF8476343}" destId="{376D9D34-81B7-428A-AB18-A57B13FBD78D}" srcOrd="0" destOrd="0" parTransId="{6F502270-74E5-4B88-8C28-8190D3BA1329}" sibTransId="{89C161DA-C107-40CA-A258-A8AB1627F103}"/>
    <dgm:cxn modelId="{6D0C7D88-5CDF-4B73-94E7-F3D3DF9237D2}" srcId="{376D9D34-81B7-428A-AB18-A57B13FBD78D}" destId="{04230C3D-C01D-4092-8990-85C3E43076A4}" srcOrd="2" destOrd="0" parTransId="{3DD63204-7453-4269-BCD9-8BE9EB500492}" sibTransId="{D3C48574-B9F0-4EC4-8356-FF3060028F6F}"/>
    <dgm:cxn modelId="{613DEC03-C0C7-43F7-87EA-7F871BBC1CE0}" type="presOf" srcId="{E9B672AF-3564-4D4B-A556-1D48F2BDC008}" destId="{51199D33-CA77-42E0-8FD3-0FADF8B1E40F}" srcOrd="1" destOrd="0" presId="urn:microsoft.com/office/officeart/2005/8/layout/orgChart1"/>
    <dgm:cxn modelId="{8ACE93A9-89AD-4EB2-9B42-309AA0FF5513}" srcId="{376D9D34-81B7-428A-AB18-A57B13FBD78D}" destId="{E9B672AF-3564-4D4B-A556-1D48F2BDC008}" srcOrd="0" destOrd="0" parTransId="{7159BF6B-2C9C-46C0-9BC1-918C1CB1F3CB}" sibTransId="{83EDECAD-118B-467D-B1D7-DFE9BFD7AFD9}"/>
    <dgm:cxn modelId="{B274075C-9007-4715-B460-BE5DEAA675AE}" type="presOf" srcId="{376D9D34-81B7-428A-AB18-A57B13FBD78D}" destId="{E341F36A-BFC2-416D-BEBE-4B0C96BC1F08}" srcOrd="1" destOrd="0" presId="urn:microsoft.com/office/officeart/2005/8/layout/orgChart1"/>
    <dgm:cxn modelId="{645B3040-4A11-4BBD-97FE-4556B06A2F50}" type="presOf" srcId="{3DD63204-7453-4269-BCD9-8BE9EB500492}" destId="{5BDE0D63-5814-45EC-87F8-DB47EF620481}" srcOrd="0" destOrd="0" presId="urn:microsoft.com/office/officeart/2005/8/layout/orgChart1"/>
    <dgm:cxn modelId="{3509D1C3-5494-4C32-969B-03BEF174E836}" srcId="{376D9D34-81B7-428A-AB18-A57B13FBD78D}" destId="{D0E30CA2-0555-48C4-961B-18F26B64E195}" srcOrd="3" destOrd="0" parTransId="{CDE88749-4E8D-4A2B-8120-EC5C80200283}" sibTransId="{A45B732E-D32F-4A37-896C-42DD5FEAB8EA}"/>
    <dgm:cxn modelId="{D220F712-4C26-4A7C-B73C-6927B7619E28}" type="presOf" srcId="{8A068650-94E0-470D-B616-313DF56E3D77}" destId="{F53B17C8-8FA0-4AF0-BE6C-BDC294DB2061}" srcOrd="0" destOrd="0" presId="urn:microsoft.com/office/officeart/2005/8/layout/orgChart1"/>
    <dgm:cxn modelId="{056BA905-ED9A-4F32-B043-C76ED7C45DC2}" type="presOf" srcId="{04230C3D-C01D-4092-8990-85C3E43076A4}" destId="{79746D27-D37D-41EC-A987-CFA8D6850EF2}" srcOrd="0" destOrd="0" presId="urn:microsoft.com/office/officeart/2005/8/layout/orgChart1"/>
    <dgm:cxn modelId="{4D403EA3-7E98-40E3-AB0B-0B562761346F}" srcId="{376D9D34-81B7-428A-AB18-A57B13FBD78D}" destId="{8A068650-94E0-470D-B616-313DF56E3D77}" srcOrd="1" destOrd="0" parTransId="{45FD5C73-6E53-4CEF-9CB2-A43F51F8857F}" sibTransId="{BDA0493B-4C7A-40D7-9229-E9A5653F6CFA}"/>
    <dgm:cxn modelId="{A44EEF51-879B-4FBB-B5E7-A2D6425F224E}" type="presOf" srcId="{E3766BFF-5E1B-4FF8-8B29-02CFF8476343}" destId="{3E544622-7E5B-4ADB-9A6D-8ABC76A56E1C}" srcOrd="0" destOrd="0" presId="urn:microsoft.com/office/officeart/2005/8/layout/orgChart1"/>
    <dgm:cxn modelId="{23EF4832-F5EB-40DF-A7F8-A23635D98806}" type="presOf" srcId="{04230C3D-C01D-4092-8990-85C3E43076A4}" destId="{79687732-F6EA-4226-8FFF-EE2BD573C0C8}" srcOrd="1" destOrd="0" presId="urn:microsoft.com/office/officeart/2005/8/layout/orgChart1"/>
    <dgm:cxn modelId="{77DB09A4-241B-41CF-A126-1F7DBBF7D4B4}" type="presOf" srcId="{D0E30CA2-0555-48C4-961B-18F26B64E195}" destId="{73E590A1-8626-4044-9A8D-F5943C508068}" srcOrd="0" destOrd="0" presId="urn:microsoft.com/office/officeart/2005/8/layout/orgChart1"/>
    <dgm:cxn modelId="{9B3915E4-E6FB-40FA-840C-11673B011AD7}" type="presOf" srcId="{45FD5C73-6E53-4CEF-9CB2-A43F51F8857F}" destId="{EBF86D93-0D6D-41FE-B9EE-B4AB21231F07}" srcOrd="0" destOrd="0" presId="urn:microsoft.com/office/officeart/2005/8/layout/orgChart1"/>
    <dgm:cxn modelId="{5883F7C7-F854-42C8-A6C4-2A2E5A34ACDF}" type="presOf" srcId="{8A068650-94E0-470D-B616-313DF56E3D77}" destId="{3B011DE6-29DD-42E6-B42B-AEFD29BCB88E}" srcOrd="1" destOrd="0" presId="urn:microsoft.com/office/officeart/2005/8/layout/orgChart1"/>
    <dgm:cxn modelId="{43F2D4EC-5C26-4A12-BB5C-E9F4438FB8F5}" type="presOf" srcId="{7159BF6B-2C9C-46C0-9BC1-918C1CB1F3CB}" destId="{36E4A526-E329-4651-82FE-C4AEF31B8455}" srcOrd="0" destOrd="0" presId="urn:microsoft.com/office/officeart/2005/8/layout/orgChart1"/>
    <dgm:cxn modelId="{97367739-761B-48EC-98A1-EE50120A5813}" type="presParOf" srcId="{3E544622-7E5B-4ADB-9A6D-8ABC76A56E1C}" destId="{EFCC2E14-F2CA-4A1D-95DC-C47E5F839CFE}" srcOrd="0" destOrd="0" presId="urn:microsoft.com/office/officeart/2005/8/layout/orgChart1"/>
    <dgm:cxn modelId="{D613D9F2-5989-44CA-B70D-811483C40CDF}" type="presParOf" srcId="{EFCC2E14-F2CA-4A1D-95DC-C47E5F839CFE}" destId="{13839CE4-11DA-493C-B144-3EF00FF2A23A}" srcOrd="0" destOrd="0" presId="urn:microsoft.com/office/officeart/2005/8/layout/orgChart1"/>
    <dgm:cxn modelId="{AEC65674-0E2A-4A0B-9DEB-131311417856}" type="presParOf" srcId="{13839CE4-11DA-493C-B144-3EF00FF2A23A}" destId="{B3DAB08C-2661-4C73-AE07-7FF422DCFB56}" srcOrd="0" destOrd="0" presId="urn:microsoft.com/office/officeart/2005/8/layout/orgChart1"/>
    <dgm:cxn modelId="{90DAC25D-C0C0-412E-A3E6-D5801A4DE1E6}" type="presParOf" srcId="{13839CE4-11DA-493C-B144-3EF00FF2A23A}" destId="{E341F36A-BFC2-416D-BEBE-4B0C96BC1F08}" srcOrd="1" destOrd="0" presId="urn:microsoft.com/office/officeart/2005/8/layout/orgChart1"/>
    <dgm:cxn modelId="{B5462916-D8D4-48AA-AA8D-95B7D19B69E7}" type="presParOf" srcId="{EFCC2E14-F2CA-4A1D-95DC-C47E5F839CFE}" destId="{46101DD9-0FEE-48DA-BD5E-D0E6BA454E37}" srcOrd="1" destOrd="0" presId="urn:microsoft.com/office/officeart/2005/8/layout/orgChart1"/>
    <dgm:cxn modelId="{F2537AD2-40F2-40C5-BFB1-B7802F12E043}" type="presParOf" srcId="{46101DD9-0FEE-48DA-BD5E-D0E6BA454E37}" destId="{36E4A526-E329-4651-82FE-C4AEF31B8455}" srcOrd="0" destOrd="0" presId="urn:microsoft.com/office/officeart/2005/8/layout/orgChart1"/>
    <dgm:cxn modelId="{4A52188E-DC75-47F7-8888-AB02E95E6361}" type="presParOf" srcId="{46101DD9-0FEE-48DA-BD5E-D0E6BA454E37}" destId="{C3FA4AA0-5EEE-45F7-A5C0-E6C56E278C72}" srcOrd="1" destOrd="0" presId="urn:microsoft.com/office/officeart/2005/8/layout/orgChart1"/>
    <dgm:cxn modelId="{9435BAEB-4506-42F3-9F37-AF1D35ACE7F5}" type="presParOf" srcId="{C3FA4AA0-5EEE-45F7-A5C0-E6C56E278C72}" destId="{E4F7DB83-6447-4B69-982F-ABA5BC09D0DC}" srcOrd="0" destOrd="0" presId="urn:microsoft.com/office/officeart/2005/8/layout/orgChart1"/>
    <dgm:cxn modelId="{ECB4A450-F69F-4AE7-83EE-ECF4D1A26ADB}" type="presParOf" srcId="{E4F7DB83-6447-4B69-982F-ABA5BC09D0DC}" destId="{62FC7B6B-9F15-45FD-9BFF-E7F7515463FC}" srcOrd="0" destOrd="0" presId="urn:microsoft.com/office/officeart/2005/8/layout/orgChart1"/>
    <dgm:cxn modelId="{45E19754-7D04-4227-B7C8-1777F756439B}" type="presParOf" srcId="{E4F7DB83-6447-4B69-982F-ABA5BC09D0DC}" destId="{51199D33-CA77-42E0-8FD3-0FADF8B1E40F}" srcOrd="1" destOrd="0" presId="urn:microsoft.com/office/officeart/2005/8/layout/orgChart1"/>
    <dgm:cxn modelId="{B70724B9-0F47-4F22-9FAB-9BF79BA7F9B5}" type="presParOf" srcId="{C3FA4AA0-5EEE-45F7-A5C0-E6C56E278C72}" destId="{E7855C8B-83FA-496E-915C-40F59E5320F3}" srcOrd="1" destOrd="0" presId="urn:microsoft.com/office/officeart/2005/8/layout/orgChart1"/>
    <dgm:cxn modelId="{7121732B-0239-49E3-9C5A-2ED0ABBE70C6}" type="presParOf" srcId="{C3FA4AA0-5EEE-45F7-A5C0-E6C56E278C72}" destId="{367F7252-150B-424C-B8EB-99D94AFAA58C}" srcOrd="2" destOrd="0" presId="urn:microsoft.com/office/officeart/2005/8/layout/orgChart1"/>
    <dgm:cxn modelId="{50332530-E051-4BA1-924A-52F3D3300F1F}" type="presParOf" srcId="{46101DD9-0FEE-48DA-BD5E-D0E6BA454E37}" destId="{EBF86D93-0D6D-41FE-B9EE-B4AB21231F07}" srcOrd="2" destOrd="0" presId="urn:microsoft.com/office/officeart/2005/8/layout/orgChart1"/>
    <dgm:cxn modelId="{3D9F7D61-1A0E-427C-BDA3-53EF906A302C}" type="presParOf" srcId="{46101DD9-0FEE-48DA-BD5E-D0E6BA454E37}" destId="{F2A14752-6EC5-4A97-9517-74B9203DC479}" srcOrd="3" destOrd="0" presId="urn:microsoft.com/office/officeart/2005/8/layout/orgChart1"/>
    <dgm:cxn modelId="{7019AA67-961E-4582-9CFB-7116B595BF94}" type="presParOf" srcId="{F2A14752-6EC5-4A97-9517-74B9203DC479}" destId="{A748AE57-6BB2-4F58-A75E-7215D712CF9F}" srcOrd="0" destOrd="0" presId="urn:microsoft.com/office/officeart/2005/8/layout/orgChart1"/>
    <dgm:cxn modelId="{A7E9AD0D-CC9A-46AC-8969-C52D2D651D88}" type="presParOf" srcId="{A748AE57-6BB2-4F58-A75E-7215D712CF9F}" destId="{F53B17C8-8FA0-4AF0-BE6C-BDC294DB2061}" srcOrd="0" destOrd="0" presId="urn:microsoft.com/office/officeart/2005/8/layout/orgChart1"/>
    <dgm:cxn modelId="{EE0AF6D6-33E0-4414-9A01-1A889A9A6EEB}" type="presParOf" srcId="{A748AE57-6BB2-4F58-A75E-7215D712CF9F}" destId="{3B011DE6-29DD-42E6-B42B-AEFD29BCB88E}" srcOrd="1" destOrd="0" presId="urn:microsoft.com/office/officeart/2005/8/layout/orgChart1"/>
    <dgm:cxn modelId="{0CDF1841-E26A-466C-9542-C92A2E7FE7BE}" type="presParOf" srcId="{F2A14752-6EC5-4A97-9517-74B9203DC479}" destId="{1755E2D1-508A-4E36-8EBB-E71FF5D40419}" srcOrd="1" destOrd="0" presId="urn:microsoft.com/office/officeart/2005/8/layout/orgChart1"/>
    <dgm:cxn modelId="{EF747C5E-BE88-4B30-B90A-5AE7575B6F3C}" type="presParOf" srcId="{F2A14752-6EC5-4A97-9517-74B9203DC479}" destId="{CB09E0B8-DB52-408E-B3B9-CCC9FE1DA733}" srcOrd="2" destOrd="0" presId="urn:microsoft.com/office/officeart/2005/8/layout/orgChart1"/>
    <dgm:cxn modelId="{6FF9EA75-8969-4BF3-A644-3FFB5A7F0B24}" type="presParOf" srcId="{46101DD9-0FEE-48DA-BD5E-D0E6BA454E37}" destId="{5BDE0D63-5814-45EC-87F8-DB47EF620481}" srcOrd="4" destOrd="0" presId="urn:microsoft.com/office/officeart/2005/8/layout/orgChart1"/>
    <dgm:cxn modelId="{69FADDA9-040D-419B-AC38-6954CA8DD5BD}" type="presParOf" srcId="{46101DD9-0FEE-48DA-BD5E-D0E6BA454E37}" destId="{28CC3E86-40B2-4E39-AE6A-B920276284FE}" srcOrd="5" destOrd="0" presId="urn:microsoft.com/office/officeart/2005/8/layout/orgChart1"/>
    <dgm:cxn modelId="{AB05862A-BA99-4758-A681-EF54D28D6762}" type="presParOf" srcId="{28CC3E86-40B2-4E39-AE6A-B920276284FE}" destId="{73C4CA5C-92BA-4921-9537-A042935A0C0C}" srcOrd="0" destOrd="0" presId="urn:microsoft.com/office/officeart/2005/8/layout/orgChart1"/>
    <dgm:cxn modelId="{54C37CA9-E696-479C-AD65-D2D13A7C751D}" type="presParOf" srcId="{73C4CA5C-92BA-4921-9537-A042935A0C0C}" destId="{79746D27-D37D-41EC-A987-CFA8D6850EF2}" srcOrd="0" destOrd="0" presId="urn:microsoft.com/office/officeart/2005/8/layout/orgChart1"/>
    <dgm:cxn modelId="{557DF206-7D15-49F2-B166-28D465756BD1}" type="presParOf" srcId="{73C4CA5C-92BA-4921-9537-A042935A0C0C}" destId="{79687732-F6EA-4226-8FFF-EE2BD573C0C8}" srcOrd="1" destOrd="0" presId="urn:microsoft.com/office/officeart/2005/8/layout/orgChart1"/>
    <dgm:cxn modelId="{1F7B07BB-C109-4300-8F71-E260443AC9F0}" type="presParOf" srcId="{28CC3E86-40B2-4E39-AE6A-B920276284FE}" destId="{A0FE8BD8-5E32-49A1-943C-CBF8B0917642}" srcOrd="1" destOrd="0" presId="urn:microsoft.com/office/officeart/2005/8/layout/orgChart1"/>
    <dgm:cxn modelId="{5C79D074-816A-4A06-A2C3-0453EDE13182}" type="presParOf" srcId="{28CC3E86-40B2-4E39-AE6A-B920276284FE}" destId="{6D2C1089-9EAB-4BCA-80C5-2EF6D4C7AA43}" srcOrd="2" destOrd="0" presId="urn:microsoft.com/office/officeart/2005/8/layout/orgChart1"/>
    <dgm:cxn modelId="{4CDD17CD-AF8B-4E94-9906-ABE0C6483BA9}" type="presParOf" srcId="{46101DD9-0FEE-48DA-BD5E-D0E6BA454E37}" destId="{9C372339-B18C-4586-8B0F-A965FA756824}" srcOrd="6" destOrd="0" presId="urn:microsoft.com/office/officeart/2005/8/layout/orgChart1"/>
    <dgm:cxn modelId="{9E3F7348-C4DB-43DE-8B95-77BF32B2D671}" type="presParOf" srcId="{46101DD9-0FEE-48DA-BD5E-D0E6BA454E37}" destId="{5174269E-0B2F-469C-BA9C-2FD3ABED1A94}" srcOrd="7" destOrd="0" presId="urn:microsoft.com/office/officeart/2005/8/layout/orgChart1"/>
    <dgm:cxn modelId="{796972C6-DAA4-489A-BA20-D8609059E0EB}" type="presParOf" srcId="{5174269E-0B2F-469C-BA9C-2FD3ABED1A94}" destId="{16CDEDEE-3B7E-46D0-BE25-90B039F84636}" srcOrd="0" destOrd="0" presId="urn:microsoft.com/office/officeart/2005/8/layout/orgChart1"/>
    <dgm:cxn modelId="{9C6BF2A8-1643-4880-8E3F-CBD933D0E795}" type="presParOf" srcId="{16CDEDEE-3B7E-46D0-BE25-90B039F84636}" destId="{73E590A1-8626-4044-9A8D-F5943C508068}" srcOrd="0" destOrd="0" presId="urn:microsoft.com/office/officeart/2005/8/layout/orgChart1"/>
    <dgm:cxn modelId="{ACDF151B-436A-411C-A54F-F5E5828D89E5}" type="presParOf" srcId="{16CDEDEE-3B7E-46D0-BE25-90B039F84636}" destId="{5F12DFD6-A8B7-4D42-AAE6-733BAC0DBBE2}" srcOrd="1" destOrd="0" presId="urn:microsoft.com/office/officeart/2005/8/layout/orgChart1"/>
    <dgm:cxn modelId="{8D0F2D9F-50B2-47FC-A1A0-3BEC40A2A1BB}" type="presParOf" srcId="{5174269E-0B2F-469C-BA9C-2FD3ABED1A94}" destId="{48AF20F2-3D01-4C1F-92D1-310BD39D4626}" srcOrd="1" destOrd="0" presId="urn:microsoft.com/office/officeart/2005/8/layout/orgChart1"/>
    <dgm:cxn modelId="{FD5E6CEB-D7FF-4321-95DB-9B78D4F72AFC}" type="presParOf" srcId="{5174269E-0B2F-469C-BA9C-2FD3ABED1A94}" destId="{C27E5057-DCEF-4146-AACE-2C99D659813E}" srcOrd="2" destOrd="0" presId="urn:microsoft.com/office/officeart/2005/8/layout/orgChart1"/>
    <dgm:cxn modelId="{95A18FDE-4ED3-4192-9A0B-B8A46067A39C}" type="presParOf" srcId="{EFCC2E14-F2CA-4A1D-95DC-C47E5F839CFE}" destId="{EF063B12-DFF4-452E-95E6-6AA81E53AE3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3766BFF-5E1B-4FF8-8B29-02CFF8476343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76D9D34-81B7-428A-AB18-A57B13FBD78D}">
      <dgm:prSet phldrT="[Text]"/>
      <dgm:spPr/>
      <dgm:t>
        <a:bodyPr/>
        <a:lstStyle/>
        <a:p>
          <a:r>
            <a:rPr lang="ru-RU" dirty="0" smtClean="0"/>
            <a:t>Коммерческий отдел – это дополнительная нагрузка</a:t>
          </a:r>
          <a:endParaRPr lang="ru-RU" dirty="0"/>
        </a:p>
      </dgm:t>
    </dgm:pt>
    <dgm:pt modelId="{6F502270-74E5-4B88-8C28-8190D3BA1329}" type="parTrans" cxnId="{54576E0C-9FB0-477C-94FF-CEB65D359266}">
      <dgm:prSet/>
      <dgm:spPr/>
      <dgm:t>
        <a:bodyPr/>
        <a:lstStyle/>
        <a:p>
          <a:endParaRPr lang="ru-RU"/>
        </a:p>
      </dgm:t>
    </dgm:pt>
    <dgm:pt modelId="{89C161DA-C107-40CA-A258-A8AB1627F103}" type="sibTrans" cxnId="{54576E0C-9FB0-477C-94FF-CEB65D359266}">
      <dgm:prSet/>
      <dgm:spPr/>
      <dgm:t>
        <a:bodyPr/>
        <a:lstStyle/>
        <a:p>
          <a:endParaRPr lang="ru-RU"/>
        </a:p>
      </dgm:t>
    </dgm:pt>
    <dgm:pt modelId="{8A068650-94E0-470D-B616-313DF56E3D77}">
      <dgm:prSet phldrT="[Text]"/>
      <dgm:spPr/>
      <dgm:t>
        <a:bodyPr/>
        <a:lstStyle/>
        <a:p>
          <a:r>
            <a:rPr lang="ru-RU" dirty="0" smtClean="0"/>
            <a:t>Пара ближайших магазинов</a:t>
          </a:r>
          <a:endParaRPr lang="ru-RU" dirty="0"/>
        </a:p>
      </dgm:t>
    </dgm:pt>
    <dgm:pt modelId="{45FD5C73-6E53-4CEF-9CB2-A43F51F8857F}" type="parTrans" cxnId="{4D403EA3-7E98-40E3-AB0B-0B562761346F}">
      <dgm:prSet/>
      <dgm:spPr/>
      <dgm:t>
        <a:bodyPr/>
        <a:lstStyle/>
        <a:p>
          <a:endParaRPr lang="ru-RU"/>
        </a:p>
      </dgm:t>
    </dgm:pt>
    <dgm:pt modelId="{BDA0493B-4C7A-40D7-9229-E9A5653F6CFA}" type="sibTrans" cxnId="{4D403EA3-7E98-40E3-AB0B-0B562761346F}">
      <dgm:prSet/>
      <dgm:spPr/>
      <dgm:t>
        <a:bodyPr/>
        <a:lstStyle/>
        <a:p>
          <a:endParaRPr lang="ru-RU"/>
        </a:p>
      </dgm:t>
    </dgm:pt>
    <dgm:pt modelId="{E9B672AF-3564-4D4B-A556-1D48F2BDC008}">
      <dgm:prSet phldrT="[Text]"/>
      <dgm:spPr/>
      <dgm:t>
        <a:bodyPr/>
        <a:lstStyle/>
        <a:p>
          <a:r>
            <a:rPr lang="ru-RU" dirty="0" smtClean="0"/>
            <a:t>Навскидку уровень цен по всем товарам</a:t>
          </a:r>
          <a:endParaRPr lang="ru-RU" dirty="0"/>
        </a:p>
      </dgm:t>
    </dgm:pt>
    <dgm:pt modelId="{7159BF6B-2C9C-46C0-9BC1-918C1CB1F3CB}" type="parTrans" cxnId="{8ACE93A9-89AD-4EB2-9B42-309AA0FF5513}">
      <dgm:prSet/>
      <dgm:spPr/>
      <dgm:t>
        <a:bodyPr/>
        <a:lstStyle/>
        <a:p>
          <a:endParaRPr lang="ru-RU"/>
        </a:p>
      </dgm:t>
    </dgm:pt>
    <dgm:pt modelId="{83EDECAD-118B-467D-B1D7-DFE9BFD7AFD9}" type="sibTrans" cxnId="{8ACE93A9-89AD-4EB2-9B42-309AA0FF5513}">
      <dgm:prSet/>
      <dgm:spPr/>
      <dgm:t>
        <a:bodyPr/>
        <a:lstStyle/>
        <a:p>
          <a:endParaRPr lang="ru-RU"/>
        </a:p>
      </dgm:t>
    </dgm:pt>
    <dgm:pt modelId="{A67D8C4C-1DEE-4274-9874-67DB0CF0BE05}">
      <dgm:prSet phldrT="[Text]"/>
      <dgm:spPr/>
      <dgm:t>
        <a:bodyPr/>
        <a:lstStyle/>
        <a:p>
          <a:r>
            <a:rPr lang="ru-RU" dirty="0" smtClean="0"/>
            <a:t>«Обязаловка», без мотивации</a:t>
          </a:r>
          <a:endParaRPr lang="ru-RU" dirty="0"/>
        </a:p>
      </dgm:t>
    </dgm:pt>
    <dgm:pt modelId="{50EFABA4-0159-475D-B88D-B301543EDA4D}" type="parTrans" cxnId="{DFA7F51C-C413-41BF-84D2-66FF1B91F2B1}">
      <dgm:prSet/>
      <dgm:spPr/>
      <dgm:t>
        <a:bodyPr/>
        <a:lstStyle/>
        <a:p>
          <a:endParaRPr lang="ru-RU"/>
        </a:p>
      </dgm:t>
    </dgm:pt>
    <dgm:pt modelId="{EFC8997E-5DAD-4602-992A-B9B065D94564}" type="sibTrans" cxnId="{DFA7F51C-C413-41BF-84D2-66FF1B91F2B1}">
      <dgm:prSet/>
      <dgm:spPr/>
      <dgm:t>
        <a:bodyPr/>
        <a:lstStyle/>
        <a:p>
          <a:endParaRPr lang="ru-RU"/>
        </a:p>
      </dgm:t>
    </dgm:pt>
    <dgm:pt modelId="{765EF6D0-6815-4A9A-94C1-57107DB92430}" type="pres">
      <dgm:prSet presAssocID="{E3766BFF-5E1B-4FF8-8B29-02CFF8476343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6F09A37E-F1CC-4A30-8DD0-5E176966AB72}" type="pres">
      <dgm:prSet presAssocID="{E3766BFF-5E1B-4FF8-8B29-02CFF8476343}" presName="hierFlow" presStyleCnt="0"/>
      <dgm:spPr/>
    </dgm:pt>
    <dgm:pt modelId="{BAB24E7C-0285-4482-8438-5B75C1E384C9}" type="pres">
      <dgm:prSet presAssocID="{E3766BFF-5E1B-4FF8-8B29-02CFF8476343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BA625B0-7162-4C60-84A1-3A48CF067A05}" type="pres">
      <dgm:prSet presAssocID="{376D9D34-81B7-428A-AB18-A57B13FBD78D}" presName="Name17" presStyleCnt="0"/>
      <dgm:spPr/>
    </dgm:pt>
    <dgm:pt modelId="{92AD1120-69CE-4612-A522-9A2E421C9D4B}" type="pres">
      <dgm:prSet presAssocID="{376D9D34-81B7-428A-AB18-A57B13FBD78D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F41055E-F811-44E8-8ED0-FE916816E265}" type="pres">
      <dgm:prSet presAssocID="{376D9D34-81B7-428A-AB18-A57B13FBD78D}" presName="hierChild2" presStyleCnt="0"/>
      <dgm:spPr/>
    </dgm:pt>
    <dgm:pt modelId="{DC5DADEC-C461-4E0E-9EFE-E1F414D05973}" type="pres">
      <dgm:prSet presAssocID="{7159BF6B-2C9C-46C0-9BC1-918C1CB1F3CB}" presName="Name25" presStyleLbl="parChTrans1D2" presStyleIdx="0" presStyleCnt="3"/>
      <dgm:spPr/>
    </dgm:pt>
    <dgm:pt modelId="{2A8556A6-2AB4-4018-A88D-2D630AF0F6FD}" type="pres">
      <dgm:prSet presAssocID="{7159BF6B-2C9C-46C0-9BC1-918C1CB1F3CB}" presName="connTx" presStyleLbl="parChTrans1D2" presStyleIdx="0" presStyleCnt="3"/>
      <dgm:spPr/>
    </dgm:pt>
    <dgm:pt modelId="{D942B8AE-2461-4B63-82EC-0C48C446DC11}" type="pres">
      <dgm:prSet presAssocID="{E9B672AF-3564-4D4B-A556-1D48F2BDC008}" presName="Name30" presStyleCnt="0"/>
      <dgm:spPr/>
    </dgm:pt>
    <dgm:pt modelId="{8A06BE67-A5C8-4B25-B77B-0EADC03BA78A}" type="pres">
      <dgm:prSet presAssocID="{E9B672AF-3564-4D4B-A556-1D48F2BDC008}" presName="level2Shape" presStyleLbl="node2" presStyleIdx="0" presStyleCnt="3"/>
      <dgm:spPr/>
      <dgm:t>
        <a:bodyPr/>
        <a:lstStyle/>
        <a:p>
          <a:endParaRPr lang="ru-RU"/>
        </a:p>
      </dgm:t>
    </dgm:pt>
    <dgm:pt modelId="{4160D79F-357B-4229-8B25-892DEA4F2B54}" type="pres">
      <dgm:prSet presAssocID="{E9B672AF-3564-4D4B-A556-1D48F2BDC008}" presName="hierChild3" presStyleCnt="0"/>
      <dgm:spPr/>
    </dgm:pt>
    <dgm:pt modelId="{7C5441B2-7832-401E-BD23-629B162E6348}" type="pres">
      <dgm:prSet presAssocID="{45FD5C73-6E53-4CEF-9CB2-A43F51F8857F}" presName="Name25" presStyleLbl="parChTrans1D2" presStyleIdx="1" presStyleCnt="3"/>
      <dgm:spPr/>
    </dgm:pt>
    <dgm:pt modelId="{FB80AA83-F642-4CEE-A086-891F7B724A3B}" type="pres">
      <dgm:prSet presAssocID="{45FD5C73-6E53-4CEF-9CB2-A43F51F8857F}" presName="connTx" presStyleLbl="parChTrans1D2" presStyleIdx="1" presStyleCnt="3"/>
      <dgm:spPr/>
    </dgm:pt>
    <dgm:pt modelId="{7E11B17C-62F9-4F15-B6B4-5A511FDA6D64}" type="pres">
      <dgm:prSet presAssocID="{8A068650-94E0-470D-B616-313DF56E3D77}" presName="Name30" presStyleCnt="0"/>
      <dgm:spPr/>
    </dgm:pt>
    <dgm:pt modelId="{AF8C9B8F-38D4-4533-BB40-CDC1C7FCD439}" type="pres">
      <dgm:prSet presAssocID="{8A068650-94E0-470D-B616-313DF56E3D77}" presName="level2Shape" presStyleLbl="node2" presStyleIdx="1" presStyleCnt="3"/>
      <dgm:spPr/>
      <dgm:t>
        <a:bodyPr/>
        <a:lstStyle/>
        <a:p>
          <a:endParaRPr lang="ru-RU"/>
        </a:p>
      </dgm:t>
    </dgm:pt>
    <dgm:pt modelId="{2E281E6C-C3E6-47F1-A50D-321BAE9B4127}" type="pres">
      <dgm:prSet presAssocID="{8A068650-94E0-470D-B616-313DF56E3D77}" presName="hierChild3" presStyleCnt="0"/>
      <dgm:spPr/>
    </dgm:pt>
    <dgm:pt modelId="{1917591C-1074-4C3B-BC09-D7A5394448F6}" type="pres">
      <dgm:prSet presAssocID="{50EFABA4-0159-475D-B88D-B301543EDA4D}" presName="Name25" presStyleLbl="parChTrans1D2" presStyleIdx="2" presStyleCnt="3"/>
      <dgm:spPr/>
    </dgm:pt>
    <dgm:pt modelId="{6D89CEA0-E133-463B-B818-FFAFEDEFFF93}" type="pres">
      <dgm:prSet presAssocID="{50EFABA4-0159-475D-B88D-B301543EDA4D}" presName="connTx" presStyleLbl="parChTrans1D2" presStyleIdx="2" presStyleCnt="3"/>
      <dgm:spPr/>
    </dgm:pt>
    <dgm:pt modelId="{E06C2CE0-EC7B-4587-9F97-0C2C57B3A7DC}" type="pres">
      <dgm:prSet presAssocID="{A67D8C4C-1DEE-4274-9874-67DB0CF0BE05}" presName="Name30" presStyleCnt="0"/>
      <dgm:spPr/>
    </dgm:pt>
    <dgm:pt modelId="{1F521DF6-E31C-4C09-B242-2695A1FF0E33}" type="pres">
      <dgm:prSet presAssocID="{A67D8C4C-1DEE-4274-9874-67DB0CF0BE05}" presName="level2Shape" presStyleLbl="node2" presStyleIdx="2" presStyleCnt="3"/>
      <dgm:spPr/>
      <dgm:t>
        <a:bodyPr/>
        <a:lstStyle/>
        <a:p>
          <a:endParaRPr lang="ru-RU"/>
        </a:p>
      </dgm:t>
    </dgm:pt>
    <dgm:pt modelId="{EDD7AEC4-87B4-472C-9200-36C2D864D582}" type="pres">
      <dgm:prSet presAssocID="{A67D8C4C-1DEE-4274-9874-67DB0CF0BE05}" presName="hierChild3" presStyleCnt="0"/>
      <dgm:spPr/>
    </dgm:pt>
    <dgm:pt modelId="{D4D404B8-C61D-41D6-B5D4-3E4D9DBB7B7A}" type="pres">
      <dgm:prSet presAssocID="{E3766BFF-5E1B-4FF8-8B29-02CFF8476343}" presName="bgShapesFlow" presStyleCnt="0"/>
      <dgm:spPr/>
    </dgm:pt>
  </dgm:ptLst>
  <dgm:cxnLst>
    <dgm:cxn modelId="{C9BF79B9-EB87-45AF-9AEA-D604DB97A15B}" type="presOf" srcId="{50EFABA4-0159-475D-B88D-B301543EDA4D}" destId="{6D89CEA0-E133-463B-B818-FFAFEDEFFF93}" srcOrd="1" destOrd="0" presId="urn:microsoft.com/office/officeart/2005/8/layout/hierarchy5"/>
    <dgm:cxn modelId="{DFA7F51C-C413-41BF-84D2-66FF1B91F2B1}" srcId="{376D9D34-81B7-428A-AB18-A57B13FBD78D}" destId="{A67D8C4C-1DEE-4274-9874-67DB0CF0BE05}" srcOrd="2" destOrd="0" parTransId="{50EFABA4-0159-475D-B88D-B301543EDA4D}" sibTransId="{EFC8997E-5DAD-4602-992A-B9B065D94564}"/>
    <dgm:cxn modelId="{2D71853C-BFC7-43BC-9A8B-522660C390E7}" type="presOf" srcId="{E9B672AF-3564-4D4B-A556-1D48F2BDC008}" destId="{8A06BE67-A5C8-4B25-B77B-0EADC03BA78A}" srcOrd="0" destOrd="0" presId="urn:microsoft.com/office/officeart/2005/8/layout/hierarchy5"/>
    <dgm:cxn modelId="{D89DDA2F-FE5C-437D-AE18-E3825678E234}" type="presOf" srcId="{E3766BFF-5E1B-4FF8-8B29-02CFF8476343}" destId="{765EF6D0-6815-4A9A-94C1-57107DB92430}" srcOrd="0" destOrd="0" presId="urn:microsoft.com/office/officeart/2005/8/layout/hierarchy5"/>
    <dgm:cxn modelId="{D281ECC1-1A2B-48B0-B2C0-3BE92F518B47}" type="presOf" srcId="{45FD5C73-6E53-4CEF-9CB2-A43F51F8857F}" destId="{FB80AA83-F642-4CEE-A086-891F7B724A3B}" srcOrd="1" destOrd="0" presId="urn:microsoft.com/office/officeart/2005/8/layout/hierarchy5"/>
    <dgm:cxn modelId="{7582112A-3FFF-4832-9E37-8E945D45C30F}" type="presOf" srcId="{7159BF6B-2C9C-46C0-9BC1-918C1CB1F3CB}" destId="{2A8556A6-2AB4-4018-A88D-2D630AF0F6FD}" srcOrd="1" destOrd="0" presId="urn:microsoft.com/office/officeart/2005/8/layout/hierarchy5"/>
    <dgm:cxn modelId="{4D403EA3-7E98-40E3-AB0B-0B562761346F}" srcId="{376D9D34-81B7-428A-AB18-A57B13FBD78D}" destId="{8A068650-94E0-470D-B616-313DF56E3D77}" srcOrd="1" destOrd="0" parTransId="{45FD5C73-6E53-4CEF-9CB2-A43F51F8857F}" sibTransId="{BDA0493B-4C7A-40D7-9229-E9A5653F6CFA}"/>
    <dgm:cxn modelId="{2D055BF4-5BD9-42E7-A570-A1ABCBBBE9A9}" type="presOf" srcId="{A67D8C4C-1DEE-4274-9874-67DB0CF0BE05}" destId="{1F521DF6-E31C-4C09-B242-2695A1FF0E33}" srcOrd="0" destOrd="0" presId="urn:microsoft.com/office/officeart/2005/8/layout/hierarchy5"/>
    <dgm:cxn modelId="{2341B262-E74F-46C1-A8B1-9D60767CEF16}" type="presOf" srcId="{50EFABA4-0159-475D-B88D-B301543EDA4D}" destId="{1917591C-1074-4C3B-BC09-D7A5394448F6}" srcOrd="0" destOrd="0" presId="urn:microsoft.com/office/officeart/2005/8/layout/hierarchy5"/>
    <dgm:cxn modelId="{21BB9408-D761-4EF8-B7D0-3D7D7341DABA}" type="presOf" srcId="{376D9D34-81B7-428A-AB18-A57B13FBD78D}" destId="{92AD1120-69CE-4612-A522-9A2E421C9D4B}" srcOrd="0" destOrd="0" presId="urn:microsoft.com/office/officeart/2005/8/layout/hierarchy5"/>
    <dgm:cxn modelId="{EB61968B-E8F1-4702-8D77-48D5FE2896C3}" type="presOf" srcId="{45FD5C73-6E53-4CEF-9CB2-A43F51F8857F}" destId="{7C5441B2-7832-401E-BD23-629B162E6348}" srcOrd="0" destOrd="0" presId="urn:microsoft.com/office/officeart/2005/8/layout/hierarchy5"/>
    <dgm:cxn modelId="{8ACE93A9-89AD-4EB2-9B42-309AA0FF5513}" srcId="{376D9D34-81B7-428A-AB18-A57B13FBD78D}" destId="{E9B672AF-3564-4D4B-A556-1D48F2BDC008}" srcOrd="0" destOrd="0" parTransId="{7159BF6B-2C9C-46C0-9BC1-918C1CB1F3CB}" sibTransId="{83EDECAD-118B-467D-B1D7-DFE9BFD7AFD9}"/>
    <dgm:cxn modelId="{4E9AAFAA-5906-4645-81CB-A2EC8D3FCEA9}" type="presOf" srcId="{7159BF6B-2C9C-46C0-9BC1-918C1CB1F3CB}" destId="{DC5DADEC-C461-4E0E-9EFE-E1F414D05973}" srcOrd="0" destOrd="0" presId="urn:microsoft.com/office/officeart/2005/8/layout/hierarchy5"/>
    <dgm:cxn modelId="{54576E0C-9FB0-477C-94FF-CEB65D359266}" srcId="{E3766BFF-5E1B-4FF8-8B29-02CFF8476343}" destId="{376D9D34-81B7-428A-AB18-A57B13FBD78D}" srcOrd="0" destOrd="0" parTransId="{6F502270-74E5-4B88-8C28-8190D3BA1329}" sibTransId="{89C161DA-C107-40CA-A258-A8AB1627F103}"/>
    <dgm:cxn modelId="{D282F73D-3E6D-4DE0-BDD4-02D3566A9AE1}" type="presOf" srcId="{8A068650-94E0-470D-B616-313DF56E3D77}" destId="{AF8C9B8F-38D4-4533-BB40-CDC1C7FCD439}" srcOrd="0" destOrd="0" presId="urn:microsoft.com/office/officeart/2005/8/layout/hierarchy5"/>
    <dgm:cxn modelId="{3E49F5A5-53E0-472E-B4EF-CD974B67F36F}" type="presParOf" srcId="{765EF6D0-6815-4A9A-94C1-57107DB92430}" destId="{6F09A37E-F1CC-4A30-8DD0-5E176966AB72}" srcOrd="0" destOrd="0" presId="urn:microsoft.com/office/officeart/2005/8/layout/hierarchy5"/>
    <dgm:cxn modelId="{630C5538-E5BD-4A17-B235-2C014D3239E1}" type="presParOf" srcId="{6F09A37E-F1CC-4A30-8DD0-5E176966AB72}" destId="{BAB24E7C-0285-4482-8438-5B75C1E384C9}" srcOrd="0" destOrd="0" presId="urn:microsoft.com/office/officeart/2005/8/layout/hierarchy5"/>
    <dgm:cxn modelId="{4CD4B267-974C-4056-97E2-3B946ADFA4A1}" type="presParOf" srcId="{BAB24E7C-0285-4482-8438-5B75C1E384C9}" destId="{7BA625B0-7162-4C60-84A1-3A48CF067A05}" srcOrd="0" destOrd="0" presId="urn:microsoft.com/office/officeart/2005/8/layout/hierarchy5"/>
    <dgm:cxn modelId="{EFC562B3-739A-47AA-B371-8C6DD835F225}" type="presParOf" srcId="{7BA625B0-7162-4C60-84A1-3A48CF067A05}" destId="{92AD1120-69CE-4612-A522-9A2E421C9D4B}" srcOrd="0" destOrd="0" presId="urn:microsoft.com/office/officeart/2005/8/layout/hierarchy5"/>
    <dgm:cxn modelId="{A8A9E8D5-3A65-4D31-B3F9-8480A88D6601}" type="presParOf" srcId="{7BA625B0-7162-4C60-84A1-3A48CF067A05}" destId="{2F41055E-F811-44E8-8ED0-FE916816E265}" srcOrd="1" destOrd="0" presId="urn:microsoft.com/office/officeart/2005/8/layout/hierarchy5"/>
    <dgm:cxn modelId="{449A6E3F-FD8D-4E33-8583-3D5FCF921870}" type="presParOf" srcId="{2F41055E-F811-44E8-8ED0-FE916816E265}" destId="{DC5DADEC-C461-4E0E-9EFE-E1F414D05973}" srcOrd="0" destOrd="0" presId="urn:microsoft.com/office/officeart/2005/8/layout/hierarchy5"/>
    <dgm:cxn modelId="{8D93EE6B-ABEE-400C-AB72-195B272B8F9A}" type="presParOf" srcId="{DC5DADEC-C461-4E0E-9EFE-E1F414D05973}" destId="{2A8556A6-2AB4-4018-A88D-2D630AF0F6FD}" srcOrd="0" destOrd="0" presId="urn:microsoft.com/office/officeart/2005/8/layout/hierarchy5"/>
    <dgm:cxn modelId="{13784EB3-7FED-4D37-A348-7467B28BDF78}" type="presParOf" srcId="{2F41055E-F811-44E8-8ED0-FE916816E265}" destId="{D942B8AE-2461-4B63-82EC-0C48C446DC11}" srcOrd="1" destOrd="0" presId="urn:microsoft.com/office/officeart/2005/8/layout/hierarchy5"/>
    <dgm:cxn modelId="{6E8AD6C9-EA74-4007-BFBC-29ADFAAF081A}" type="presParOf" srcId="{D942B8AE-2461-4B63-82EC-0C48C446DC11}" destId="{8A06BE67-A5C8-4B25-B77B-0EADC03BA78A}" srcOrd="0" destOrd="0" presId="urn:microsoft.com/office/officeart/2005/8/layout/hierarchy5"/>
    <dgm:cxn modelId="{CF786991-F10C-4BAB-BA72-4F34C242F3F6}" type="presParOf" srcId="{D942B8AE-2461-4B63-82EC-0C48C446DC11}" destId="{4160D79F-357B-4229-8B25-892DEA4F2B54}" srcOrd="1" destOrd="0" presId="urn:microsoft.com/office/officeart/2005/8/layout/hierarchy5"/>
    <dgm:cxn modelId="{73317A5B-FA3D-4B23-AF78-76F3F264F8C0}" type="presParOf" srcId="{2F41055E-F811-44E8-8ED0-FE916816E265}" destId="{7C5441B2-7832-401E-BD23-629B162E6348}" srcOrd="2" destOrd="0" presId="urn:microsoft.com/office/officeart/2005/8/layout/hierarchy5"/>
    <dgm:cxn modelId="{87B95420-44D2-4DC3-8674-DDDB569CC8DB}" type="presParOf" srcId="{7C5441B2-7832-401E-BD23-629B162E6348}" destId="{FB80AA83-F642-4CEE-A086-891F7B724A3B}" srcOrd="0" destOrd="0" presId="urn:microsoft.com/office/officeart/2005/8/layout/hierarchy5"/>
    <dgm:cxn modelId="{0443ADC5-AEBB-47DB-9198-22BAA3E3CA47}" type="presParOf" srcId="{2F41055E-F811-44E8-8ED0-FE916816E265}" destId="{7E11B17C-62F9-4F15-B6B4-5A511FDA6D64}" srcOrd="3" destOrd="0" presId="urn:microsoft.com/office/officeart/2005/8/layout/hierarchy5"/>
    <dgm:cxn modelId="{28939B12-5C7C-4246-BA1D-25516E2E7A1B}" type="presParOf" srcId="{7E11B17C-62F9-4F15-B6B4-5A511FDA6D64}" destId="{AF8C9B8F-38D4-4533-BB40-CDC1C7FCD439}" srcOrd="0" destOrd="0" presId="urn:microsoft.com/office/officeart/2005/8/layout/hierarchy5"/>
    <dgm:cxn modelId="{F5D69125-2C24-4F7F-863F-5A5264F8B433}" type="presParOf" srcId="{7E11B17C-62F9-4F15-B6B4-5A511FDA6D64}" destId="{2E281E6C-C3E6-47F1-A50D-321BAE9B4127}" srcOrd="1" destOrd="0" presId="urn:microsoft.com/office/officeart/2005/8/layout/hierarchy5"/>
    <dgm:cxn modelId="{869653B6-A9A0-4B5B-A2BA-1EA40BCCC82E}" type="presParOf" srcId="{2F41055E-F811-44E8-8ED0-FE916816E265}" destId="{1917591C-1074-4C3B-BC09-D7A5394448F6}" srcOrd="4" destOrd="0" presId="urn:microsoft.com/office/officeart/2005/8/layout/hierarchy5"/>
    <dgm:cxn modelId="{D7CEF4D7-1DC8-42AE-80A2-EA896BCBA4FA}" type="presParOf" srcId="{1917591C-1074-4C3B-BC09-D7A5394448F6}" destId="{6D89CEA0-E133-463B-B818-FFAFEDEFFF93}" srcOrd="0" destOrd="0" presId="urn:microsoft.com/office/officeart/2005/8/layout/hierarchy5"/>
    <dgm:cxn modelId="{E8DBBE6D-16F0-4BC1-B69D-1F220707A528}" type="presParOf" srcId="{2F41055E-F811-44E8-8ED0-FE916816E265}" destId="{E06C2CE0-EC7B-4587-9F97-0C2C57B3A7DC}" srcOrd="5" destOrd="0" presId="urn:microsoft.com/office/officeart/2005/8/layout/hierarchy5"/>
    <dgm:cxn modelId="{0E9AC6E2-DFD1-4F1C-851D-54EA3A7E42BD}" type="presParOf" srcId="{E06C2CE0-EC7B-4587-9F97-0C2C57B3A7DC}" destId="{1F521DF6-E31C-4C09-B242-2695A1FF0E33}" srcOrd="0" destOrd="0" presId="urn:microsoft.com/office/officeart/2005/8/layout/hierarchy5"/>
    <dgm:cxn modelId="{0A58B127-F85E-4882-9B90-BF67863C3A24}" type="presParOf" srcId="{E06C2CE0-EC7B-4587-9F97-0C2C57B3A7DC}" destId="{EDD7AEC4-87B4-472C-9200-36C2D864D582}" srcOrd="1" destOrd="0" presId="urn:microsoft.com/office/officeart/2005/8/layout/hierarchy5"/>
    <dgm:cxn modelId="{6B6AEA7D-63BD-444C-BADD-17B5F5412DD7}" type="presParOf" srcId="{765EF6D0-6815-4A9A-94C1-57107DB92430}" destId="{D4D404B8-C61D-41D6-B5D4-3E4D9DBB7B7A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3766BFF-5E1B-4FF8-8B29-02CFF8476343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76D9D34-81B7-428A-AB18-A57B13FBD78D}">
      <dgm:prSet phldrT="[Text]"/>
      <dgm:spPr/>
      <dgm:t>
        <a:bodyPr/>
        <a:lstStyle/>
        <a:p>
          <a:r>
            <a:rPr lang="ru-RU" dirty="0" smtClean="0"/>
            <a:t>Анализ по всему ТОП списку у</a:t>
          </a:r>
          <a:r>
            <a:rPr lang="ru-RU" dirty="0" smtClean="0"/>
            <a:t> 3-4 конкурентов</a:t>
          </a:r>
          <a:endParaRPr lang="ru-RU" dirty="0"/>
        </a:p>
      </dgm:t>
    </dgm:pt>
    <dgm:pt modelId="{6F502270-74E5-4B88-8C28-8190D3BA1329}" type="parTrans" cxnId="{54576E0C-9FB0-477C-94FF-CEB65D359266}">
      <dgm:prSet/>
      <dgm:spPr/>
      <dgm:t>
        <a:bodyPr/>
        <a:lstStyle/>
        <a:p>
          <a:endParaRPr lang="ru-RU"/>
        </a:p>
      </dgm:t>
    </dgm:pt>
    <dgm:pt modelId="{89C161DA-C107-40CA-A258-A8AB1627F103}" type="sibTrans" cxnId="{54576E0C-9FB0-477C-94FF-CEB65D359266}">
      <dgm:prSet/>
      <dgm:spPr/>
      <dgm:t>
        <a:bodyPr/>
        <a:lstStyle/>
        <a:p>
          <a:endParaRPr lang="ru-RU"/>
        </a:p>
      </dgm:t>
    </dgm:pt>
    <dgm:pt modelId="{8A068650-94E0-470D-B616-313DF56E3D77}">
      <dgm:prSet phldrT="[Text]"/>
      <dgm:spPr/>
      <dgm:t>
        <a:bodyPr/>
        <a:lstStyle/>
        <a:p>
          <a:r>
            <a:rPr lang="ru-RU" dirty="0" smtClean="0"/>
            <a:t>Объективно</a:t>
          </a:r>
          <a:endParaRPr lang="ru-RU" dirty="0"/>
        </a:p>
      </dgm:t>
    </dgm:pt>
    <dgm:pt modelId="{45FD5C73-6E53-4CEF-9CB2-A43F51F8857F}" type="parTrans" cxnId="{4D403EA3-7E98-40E3-AB0B-0B562761346F}">
      <dgm:prSet/>
      <dgm:spPr/>
      <dgm:t>
        <a:bodyPr/>
        <a:lstStyle/>
        <a:p>
          <a:endParaRPr lang="ru-RU"/>
        </a:p>
      </dgm:t>
    </dgm:pt>
    <dgm:pt modelId="{BDA0493B-4C7A-40D7-9229-E9A5653F6CFA}" type="sibTrans" cxnId="{4D403EA3-7E98-40E3-AB0B-0B562761346F}">
      <dgm:prSet/>
      <dgm:spPr/>
      <dgm:t>
        <a:bodyPr/>
        <a:lstStyle/>
        <a:p>
          <a:endParaRPr lang="ru-RU"/>
        </a:p>
      </dgm:t>
    </dgm:pt>
    <dgm:pt modelId="{E9B672AF-3564-4D4B-A556-1D48F2BDC008}">
      <dgm:prSet phldrT="[Text]"/>
      <dgm:spPr/>
      <dgm:t>
        <a:bodyPr/>
        <a:lstStyle/>
        <a:p>
          <a:r>
            <a:rPr lang="ru-RU" dirty="0" smtClean="0"/>
            <a:t>Ближайшие конкуренты</a:t>
          </a:r>
          <a:endParaRPr lang="ru-RU" dirty="0"/>
        </a:p>
      </dgm:t>
    </dgm:pt>
    <dgm:pt modelId="{7159BF6B-2C9C-46C0-9BC1-918C1CB1F3CB}" type="parTrans" cxnId="{8ACE93A9-89AD-4EB2-9B42-309AA0FF5513}">
      <dgm:prSet/>
      <dgm:spPr/>
      <dgm:t>
        <a:bodyPr/>
        <a:lstStyle/>
        <a:p>
          <a:endParaRPr lang="ru-RU"/>
        </a:p>
      </dgm:t>
    </dgm:pt>
    <dgm:pt modelId="{83EDECAD-118B-467D-B1D7-DFE9BFD7AFD9}" type="sibTrans" cxnId="{8ACE93A9-89AD-4EB2-9B42-309AA0FF5513}">
      <dgm:prSet/>
      <dgm:spPr/>
      <dgm:t>
        <a:bodyPr/>
        <a:lstStyle/>
        <a:p>
          <a:endParaRPr lang="ru-RU"/>
        </a:p>
      </dgm:t>
    </dgm:pt>
    <dgm:pt modelId="{04230C3D-C01D-4092-8990-85C3E43076A4}">
      <dgm:prSet phldrT="[Text]"/>
      <dgm:spPr/>
      <dgm:t>
        <a:bodyPr/>
        <a:lstStyle/>
        <a:p>
          <a:r>
            <a:rPr lang="ru-RU" dirty="0" smtClean="0"/>
            <a:t>По всему списку товаров</a:t>
          </a:r>
          <a:endParaRPr lang="ru-RU" dirty="0"/>
        </a:p>
      </dgm:t>
    </dgm:pt>
    <dgm:pt modelId="{3DD63204-7453-4269-BCD9-8BE9EB500492}" type="parTrans" cxnId="{6D0C7D88-5CDF-4B73-94E7-F3D3DF9237D2}">
      <dgm:prSet/>
      <dgm:spPr/>
      <dgm:t>
        <a:bodyPr/>
        <a:lstStyle/>
        <a:p>
          <a:endParaRPr lang="ru-RU"/>
        </a:p>
      </dgm:t>
    </dgm:pt>
    <dgm:pt modelId="{D3C48574-B9F0-4EC4-8356-FF3060028F6F}" type="sibTrans" cxnId="{6D0C7D88-5CDF-4B73-94E7-F3D3DF9237D2}">
      <dgm:prSet/>
      <dgm:spPr/>
      <dgm:t>
        <a:bodyPr/>
        <a:lstStyle/>
        <a:p>
          <a:endParaRPr lang="ru-RU"/>
        </a:p>
      </dgm:t>
    </dgm:pt>
    <dgm:pt modelId="{D0E30CA2-0555-48C4-961B-18F26B64E195}">
      <dgm:prSet phldrT="[Text]"/>
      <dgm:spPr/>
      <dgm:t>
        <a:bodyPr/>
        <a:lstStyle/>
        <a:p>
          <a:r>
            <a:rPr lang="ru-RU" dirty="0" smtClean="0"/>
            <a:t>Сокращение периода раскрутки магазина</a:t>
          </a:r>
          <a:endParaRPr lang="ru-RU" dirty="0"/>
        </a:p>
      </dgm:t>
    </dgm:pt>
    <dgm:pt modelId="{CDE88749-4E8D-4A2B-8120-EC5C80200283}" type="parTrans" cxnId="{3509D1C3-5494-4C32-969B-03BEF174E836}">
      <dgm:prSet/>
      <dgm:spPr/>
      <dgm:t>
        <a:bodyPr/>
        <a:lstStyle/>
        <a:p>
          <a:endParaRPr lang="ru-RU"/>
        </a:p>
      </dgm:t>
    </dgm:pt>
    <dgm:pt modelId="{A45B732E-D32F-4A37-896C-42DD5FEAB8EA}" type="sibTrans" cxnId="{3509D1C3-5494-4C32-969B-03BEF174E836}">
      <dgm:prSet/>
      <dgm:spPr/>
      <dgm:t>
        <a:bodyPr/>
        <a:lstStyle/>
        <a:p>
          <a:endParaRPr lang="ru-RU"/>
        </a:p>
      </dgm:t>
    </dgm:pt>
    <dgm:pt modelId="{ACADA4F7-5566-43B0-AAC5-0968CA51253C}" type="pres">
      <dgm:prSet presAssocID="{E3766BFF-5E1B-4FF8-8B29-02CFF847634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41436C1-2687-4568-B7C2-F1E041CA156E}" type="pres">
      <dgm:prSet presAssocID="{376D9D34-81B7-428A-AB18-A57B13FBD78D}" presName="root1" presStyleCnt="0"/>
      <dgm:spPr/>
    </dgm:pt>
    <dgm:pt modelId="{4926E729-91E3-4722-A14C-5D3B37988F9A}" type="pres">
      <dgm:prSet presAssocID="{376D9D34-81B7-428A-AB18-A57B13FBD78D}" presName="LevelOneTextNode" presStyleLbl="node0" presStyleIdx="0" presStyleCnt="1">
        <dgm:presLayoutVars>
          <dgm:chPref val="3"/>
        </dgm:presLayoutVars>
      </dgm:prSet>
      <dgm:spPr/>
    </dgm:pt>
    <dgm:pt modelId="{7DF814D3-421E-4124-8A26-A764367876FD}" type="pres">
      <dgm:prSet presAssocID="{376D9D34-81B7-428A-AB18-A57B13FBD78D}" presName="level2hierChild" presStyleCnt="0"/>
      <dgm:spPr/>
    </dgm:pt>
    <dgm:pt modelId="{8CAF35C1-51E2-4744-A3FB-57D70175208E}" type="pres">
      <dgm:prSet presAssocID="{7159BF6B-2C9C-46C0-9BC1-918C1CB1F3CB}" presName="conn2-1" presStyleLbl="parChTrans1D2" presStyleIdx="0" presStyleCnt="4"/>
      <dgm:spPr/>
    </dgm:pt>
    <dgm:pt modelId="{2064A95F-A148-44A3-AADD-2A280F01AF8C}" type="pres">
      <dgm:prSet presAssocID="{7159BF6B-2C9C-46C0-9BC1-918C1CB1F3CB}" presName="connTx" presStyleLbl="parChTrans1D2" presStyleIdx="0" presStyleCnt="4"/>
      <dgm:spPr/>
    </dgm:pt>
    <dgm:pt modelId="{B2FE8F07-1B3F-4F87-A152-5AC8E2B8174F}" type="pres">
      <dgm:prSet presAssocID="{E9B672AF-3564-4D4B-A556-1D48F2BDC008}" presName="root2" presStyleCnt="0"/>
      <dgm:spPr/>
    </dgm:pt>
    <dgm:pt modelId="{BC2FC14A-6DC7-49D9-A39A-F88A309E7CAD}" type="pres">
      <dgm:prSet presAssocID="{E9B672AF-3564-4D4B-A556-1D48F2BDC008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5AB997C-D7D9-45C4-8695-1C5A42D3FAB1}" type="pres">
      <dgm:prSet presAssocID="{E9B672AF-3564-4D4B-A556-1D48F2BDC008}" presName="level3hierChild" presStyleCnt="0"/>
      <dgm:spPr/>
    </dgm:pt>
    <dgm:pt modelId="{B01E56FF-3C9D-496F-9BBC-CD644C49C29B}" type="pres">
      <dgm:prSet presAssocID="{45FD5C73-6E53-4CEF-9CB2-A43F51F8857F}" presName="conn2-1" presStyleLbl="parChTrans1D2" presStyleIdx="1" presStyleCnt="4"/>
      <dgm:spPr/>
    </dgm:pt>
    <dgm:pt modelId="{A49BDDD7-94EE-48EF-A495-13D743B46DF5}" type="pres">
      <dgm:prSet presAssocID="{45FD5C73-6E53-4CEF-9CB2-A43F51F8857F}" presName="connTx" presStyleLbl="parChTrans1D2" presStyleIdx="1" presStyleCnt="4"/>
      <dgm:spPr/>
    </dgm:pt>
    <dgm:pt modelId="{E115FD72-CB64-4600-8A38-CDDA68C9FACA}" type="pres">
      <dgm:prSet presAssocID="{8A068650-94E0-470D-B616-313DF56E3D77}" presName="root2" presStyleCnt="0"/>
      <dgm:spPr/>
    </dgm:pt>
    <dgm:pt modelId="{3E0D9C95-B6E2-431B-A17D-D82C61136015}" type="pres">
      <dgm:prSet presAssocID="{8A068650-94E0-470D-B616-313DF56E3D77}" presName="LevelTwoTextNode" presStyleLbl="node2" presStyleIdx="1" presStyleCnt="4">
        <dgm:presLayoutVars>
          <dgm:chPref val="3"/>
        </dgm:presLayoutVars>
      </dgm:prSet>
      <dgm:spPr/>
    </dgm:pt>
    <dgm:pt modelId="{ED0F1A1D-D8D6-4F9D-AB9D-E48B0C57C6C5}" type="pres">
      <dgm:prSet presAssocID="{8A068650-94E0-470D-B616-313DF56E3D77}" presName="level3hierChild" presStyleCnt="0"/>
      <dgm:spPr/>
    </dgm:pt>
    <dgm:pt modelId="{D4A98CDC-33C0-4107-9C96-4EBE249B963B}" type="pres">
      <dgm:prSet presAssocID="{3DD63204-7453-4269-BCD9-8BE9EB500492}" presName="conn2-1" presStyleLbl="parChTrans1D2" presStyleIdx="2" presStyleCnt="4"/>
      <dgm:spPr/>
    </dgm:pt>
    <dgm:pt modelId="{F800A62B-009D-4E74-87DB-E362AC4F8B2F}" type="pres">
      <dgm:prSet presAssocID="{3DD63204-7453-4269-BCD9-8BE9EB500492}" presName="connTx" presStyleLbl="parChTrans1D2" presStyleIdx="2" presStyleCnt="4"/>
      <dgm:spPr/>
    </dgm:pt>
    <dgm:pt modelId="{ACD3ECB9-D729-47ED-8D35-99C6D4C66FC9}" type="pres">
      <dgm:prSet presAssocID="{04230C3D-C01D-4092-8990-85C3E43076A4}" presName="root2" presStyleCnt="0"/>
      <dgm:spPr/>
    </dgm:pt>
    <dgm:pt modelId="{2BDAD9C3-AEAE-4D5C-9424-AA668C7616BD}" type="pres">
      <dgm:prSet presAssocID="{04230C3D-C01D-4092-8990-85C3E43076A4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A30319B-E3F1-45AF-B6CC-66B7CE08AD6B}" type="pres">
      <dgm:prSet presAssocID="{04230C3D-C01D-4092-8990-85C3E43076A4}" presName="level3hierChild" presStyleCnt="0"/>
      <dgm:spPr/>
    </dgm:pt>
    <dgm:pt modelId="{3AD158CB-D90C-4B0D-9A9D-E570FA039311}" type="pres">
      <dgm:prSet presAssocID="{CDE88749-4E8D-4A2B-8120-EC5C80200283}" presName="conn2-1" presStyleLbl="parChTrans1D2" presStyleIdx="3" presStyleCnt="4"/>
      <dgm:spPr/>
    </dgm:pt>
    <dgm:pt modelId="{FF272129-AE21-4E71-82BD-4AA26017DC1B}" type="pres">
      <dgm:prSet presAssocID="{CDE88749-4E8D-4A2B-8120-EC5C80200283}" presName="connTx" presStyleLbl="parChTrans1D2" presStyleIdx="3" presStyleCnt="4"/>
      <dgm:spPr/>
    </dgm:pt>
    <dgm:pt modelId="{759F727E-D0FF-43B5-9A07-3B8F5EA7519C}" type="pres">
      <dgm:prSet presAssocID="{D0E30CA2-0555-48C4-961B-18F26B64E195}" presName="root2" presStyleCnt="0"/>
      <dgm:spPr/>
    </dgm:pt>
    <dgm:pt modelId="{328A9E8E-C1E8-47B4-97F6-849BC110A77A}" type="pres">
      <dgm:prSet presAssocID="{D0E30CA2-0555-48C4-961B-18F26B64E195}" presName="LevelTwoTextNode" presStyleLbl="node2" presStyleIdx="3" presStyleCnt="4">
        <dgm:presLayoutVars>
          <dgm:chPref val="3"/>
        </dgm:presLayoutVars>
      </dgm:prSet>
      <dgm:spPr/>
    </dgm:pt>
    <dgm:pt modelId="{1C5EC122-D3DB-4B07-B7EE-77EBE46CE53E}" type="pres">
      <dgm:prSet presAssocID="{D0E30CA2-0555-48C4-961B-18F26B64E195}" presName="level3hierChild" presStyleCnt="0"/>
      <dgm:spPr/>
    </dgm:pt>
  </dgm:ptLst>
  <dgm:cxnLst>
    <dgm:cxn modelId="{8ACE93A9-89AD-4EB2-9B42-309AA0FF5513}" srcId="{376D9D34-81B7-428A-AB18-A57B13FBD78D}" destId="{E9B672AF-3564-4D4B-A556-1D48F2BDC008}" srcOrd="0" destOrd="0" parTransId="{7159BF6B-2C9C-46C0-9BC1-918C1CB1F3CB}" sibTransId="{83EDECAD-118B-467D-B1D7-DFE9BFD7AFD9}"/>
    <dgm:cxn modelId="{54576E0C-9FB0-477C-94FF-CEB65D359266}" srcId="{E3766BFF-5E1B-4FF8-8B29-02CFF8476343}" destId="{376D9D34-81B7-428A-AB18-A57B13FBD78D}" srcOrd="0" destOrd="0" parTransId="{6F502270-74E5-4B88-8C28-8190D3BA1329}" sibTransId="{89C161DA-C107-40CA-A258-A8AB1627F103}"/>
    <dgm:cxn modelId="{FE909FF7-79A1-49B3-A175-57B7BC80DA7A}" type="presOf" srcId="{376D9D34-81B7-428A-AB18-A57B13FBD78D}" destId="{4926E729-91E3-4722-A14C-5D3B37988F9A}" srcOrd="0" destOrd="0" presId="urn:microsoft.com/office/officeart/2005/8/layout/hierarchy2"/>
    <dgm:cxn modelId="{AC127923-F76A-471D-89EE-FECC827F9133}" type="presOf" srcId="{E9B672AF-3564-4D4B-A556-1D48F2BDC008}" destId="{BC2FC14A-6DC7-49D9-A39A-F88A309E7CAD}" srcOrd="0" destOrd="0" presId="urn:microsoft.com/office/officeart/2005/8/layout/hierarchy2"/>
    <dgm:cxn modelId="{B2251AE1-421A-4C7B-8215-B0DD543BD7C1}" type="presOf" srcId="{7159BF6B-2C9C-46C0-9BC1-918C1CB1F3CB}" destId="{8CAF35C1-51E2-4744-A3FB-57D70175208E}" srcOrd="0" destOrd="0" presId="urn:microsoft.com/office/officeart/2005/8/layout/hierarchy2"/>
    <dgm:cxn modelId="{05D1212D-72C5-4755-8CF4-35CB0477CD76}" type="presOf" srcId="{E3766BFF-5E1B-4FF8-8B29-02CFF8476343}" destId="{ACADA4F7-5566-43B0-AAC5-0968CA51253C}" srcOrd="0" destOrd="0" presId="urn:microsoft.com/office/officeart/2005/8/layout/hierarchy2"/>
    <dgm:cxn modelId="{7F782A9E-11EA-4686-8FAB-0585CCFAB33B}" type="presOf" srcId="{CDE88749-4E8D-4A2B-8120-EC5C80200283}" destId="{3AD158CB-D90C-4B0D-9A9D-E570FA039311}" srcOrd="0" destOrd="0" presId="urn:microsoft.com/office/officeart/2005/8/layout/hierarchy2"/>
    <dgm:cxn modelId="{2B043C5A-BD36-4592-B94A-A98DE6C22169}" type="presOf" srcId="{D0E30CA2-0555-48C4-961B-18F26B64E195}" destId="{328A9E8E-C1E8-47B4-97F6-849BC110A77A}" srcOrd="0" destOrd="0" presId="urn:microsoft.com/office/officeart/2005/8/layout/hierarchy2"/>
    <dgm:cxn modelId="{4D403EA3-7E98-40E3-AB0B-0B562761346F}" srcId="{376D9D34-81B7-428A-AB18-A57B13FBD78D}" destId="{8A068650-94E0-470D-B616-313DF56E3D77}" srcOrd="1" destOrd="0" parTransId="{45FD5C73-6E53-4CEF-9CB2-A43F51F8857F}" sibTransId="{BDA0493B-4C7A-40D7-9229-E9A5653F6CFA}"/>
    <dgm:cxn modelId="{3212909D-22BF-4DA0-9157-22152BF112E6}" type="presOf" srcId="{CDE88749-4E8D-4A2B-8120-EC5C80200283}" destId="{FF272129-AE21-4E71-82BD-4AA26017DC1B}" srcOrd="1" destOrd="0" presId="urn:microsoft.com/office/officeart/2005/8/layout/hierarchy2"/>
    <dgm:cxn modelId="{1D80716C-3E26-4D26-AFA8-7CBCE94A2277}" type="presOf" srcId="{8A068650-94E0-470D-B616-313DF56E3D77}" destId="{3E0D9C95-B6E2-431B-A17D-D82C61136015}" srcOrd="0" destOrd="0" presId="urn:microsoft.com/office/officeart/2005/8/layout/hierarchy2"/>
    <dgm:cxn modelId="{FFE81054-A53A-4F97-A1AB-376012B529BE}" type="presOf" srcId="{7159BF6B-2C9C-46C0-9BC1-918C1CB1F3CB}" destId="{2064A95F-A148-44A3-AADD-2A280F01AF8C}" srcOrd="1" destOrd="0" presId="urn:microsoft.com/office/officeart/2005/8/layout/hierarchy2"/>
    <dgm:cxn modelId="{36C798B2-7800-49FA-BE09-E2A4FD24863F}" type="presOf" srcId="{45FD5C73-6E53-4CEF-9CB2-A43F51F8857F}" destId="{A49BDDD7-94EE-48EF-A495-13D743B46DF5}" srcOrd="1" destOrd="0" presId="urn:microsoft.com/office/officeart/2005/8/layout/hierarchy2"/>
    <dgm:cxn modelId="{E6DDFAD6-3553-46B7-8422-17DCA0B4F825}" type="presOf" srcId="{04230C3D-C01D-4092-8990-85C3E43076A4}" destId="{2BDAD9C3-AEAE-4D5C-9424-AA668C7616BD}" srcOrd="0" destOrd="0" presId="urn:microsoft.com/office/officeart/2005/8/layout/hierarchy2"/>
    <dgm:cxn modelId="{6D0C7D88-5CDF-4B73-94E7-F3D3DF9237D2}" srcId="{376D9D34-81B7-428A-AB18-A57B13FBD78D}" destId="{04230C3D-C01D-4092-8990-85C3E43076A4}" srcOrd="2" destOrd="0" parTransId="{3DD63204-7453-4269-BCD9-8BE9EB500492}" sibTransId="{D3C48574-B9F0-4EC4-8356-FF3060028F6F}"/>
    <dgm:cxn modelId="{3509D1C3-5494-4C32-969B-03BEF174E836}" srcId="{376D9D34-81B7-428A-AB18-A57B13FBD78D}" destId="{D0E30CA2-0555-48C4-961B-18F26B64E195}" srcOrd="3" destOrd="0" parTransId="{CDE88749-4E8D-4A2B-8120-EC5C80200283}" sibTransId="{A45B732E-D32F-4A37-896C-42DD5FEAB8EA}"/>
    <dgm:cxn modelId="{03A0DA11-AFC0-4F73-848D-E383BD2D7C6D}" type="presOf" srcId="{3DD63204-7453-4269-BCD9-8BE9EB500492}" destId="{D4A98CDC-33C0-4107-9C96-4EBE249B963B}" srcOrd="0" destOrd="0" presId="urn:microsoft.com/office/officeart/2005/8/layout/hierarchy2"/>
    <dgm:cxn modelId="{1D510AAE-5DC8-490F-952F-E491F9983CB8}" type="presOf" srcId="{3DD63204-7453-4269-BCD9-8BE9EB500492}" destId="{F800A62B-009D-4E74-87DB-E362AC4F8B2F}" srcOrd="1" destOrd="0" presId="urn:microsoft.com/office/officeart/2005/8/layout/hierarchy2"/>
    <dgm:cxn modelId="{07C674D2-6C6C-40DD-BAA9-0ED2F1619004}" type="presOf" srcId="{45FD5C73-6E53-4CEF-9CB2-A43F51F8857F}" destId="{B01E56FF-3C9D-496F-9BBC-CD644C49C29B}" srcOrd="0" destOrd="0" presId="urn:microsoft.com/office/officeart/2005/8/layout/hierarchy2"/>
    <dgm:cxn modelId="{B9082568-7D20-42AF-9C77-F5BA338A772A}" type="presParOf" srcId="{ACADA4F7-5566-43B0-AAC5-0968CA51253C}" destId="{E41436C1-2687-4568-B7C2-F1E041CA156E}" srcOrd="0" destOrd="0" presId="urn:microsoft.com/office/officeart/2005/8/layout/hierarchy2"/>
    <dgm:cxn modelId="{A3742C8B-2A06-4859-95A1-C3B4A2676D9F}" type="presParOf" srcId="{E41436C1-2687-4568-B7C2-F1E041CA156E}" destId="{4926E729-91E3-4722-A14C-5D3B37988F9A}" srcOrd="0" destOrd="0" presId="urn:microsoft.com/office/officeart/2005/8/layout/hierarchy2"/>
    <dgm:cxn modelId="{4CB1103C-62AE-4D4C-8731-48EAF2531086}" type="presParOf" srcId="{E41436C1-2687-4568-B7C2-F1E041CA156E}" destId="{7DF814D3-421E-4124-8A26-A764367876FD}" srcOrd="1" destOrd="0" presId="urn:microsoft.com/office/officeart/2005/8/layout/hierarchy2"/>
    <dgm:cxn modelId="{61EB202C-1010-4703-9007-5DDFA9FEEF68}" type="presParOf" srcId="{7DF814D3-421E-4124-8A26-A764367876FD}" destId="{8CAF35C1-51E2-4744-A3FB-57D70175208E}" srcOrd="0" destOrd="0" presId="urn:microsoft.com/office/officeart/2005/8/layout/hierarchy2"/>
    <dgm:cxn modelId="{EAFB21E2-073C-45F2-A5EC-096C0D73F2F9}" type="presParOf" srcId="{8CAF35C1-51E2-4744-A3FB-57D70175208E}" destId="{2064A95F-A148-44A3-AADD-2A280F01AF8C}" srcOrd="0" destOrd="0" presId="urn:microsoft.com/office/officeart/2005/8/layout/hierarchy2"/>
    <dgm:cxn modelId="{C0D459D5-E8FC-461B-8973-B981FD2A98C9}" type="presParOf" srcId="{7DF814D3-421E-4124-8A26-A764367876FD}" destId="{B2FE8F07-1B3F-4F87-A152-5AC8E2B8174F}" srcOrd="1" destOrd="0" presId="urn:microsoft.com/office/officeart/2005/8/layout/hierarchy2"/>
    <dgm:cxn modelId="{E4B8F934-67AD-4297-976C-F3E93AFB75AA}" type="presParOf" srcId="{B2FE8F07-1B3F-4F87-A152-5AC8E2B8174F}" destId="{BC2FC14A-6DC7-49D9-A39A-F88A309E7CAD}" srcOrd="0" destOrd="0" presId="urn:microsoft.com/office/officeart/2005/8/layout/hierarchy2"/>
    <dgm:cxn modelId="{D6180C0A-21E8-4A0F-AF79-D8DA42CBF1C5}" type="presParOf" srcId="{B2FE8F07-1B3F-4F87-A152-5AC8E2B8174F}" destId="{95AB997C-D7D9-45C4-8695-1C5A42D3FAB1}" srcOrd="1" destOrd="0" presId="urn:microsoft.com/office/officeart/2005/8/layout/hierarchy2"/>
    <dgm:cxn modelId="{0857A682-E286-45BD-8554-4204CD052C77}" type="presParOf" srcId="{7DF814D3-421E-4124-8A26-A764367876FD}" destId="{B01E56FF-3C9D-496F-9BBC-CD644C49C29B}" srcOrd="2" destOrd="0" presId="urn:microsoft.com/office/officeart/2005/8/layout/hierarchy2"/>
    <dgm:cxn modelId="{EFC3A1BC-7AD5-40FE-BE39-83D223D80D99}" type="presParOf" srcId="{B01E56FF-3C9D-496F-9BBC-CD644C49C29B}" destId="{A49BDDD7-94EE-48EF-A495-13D743B46DF5}" srcOrd="0" destOrd="0" presId="urn:microsoft.com/office/officeart/2005/8/layout/hierarchy2"/>
    <dgm:cxn modelId="{C5FF6A35-2910-4939-8DFD-001C296CD08A}" type="presParOf" srcId="{7DF814D3-421E-4124-8A26-A764367876FD}" destId="{E115FD72-CB64-4600-8A38-CDDA68C9FACA}" srcOrd="3" destOrd="0" presId="urn:microsoft.com/office/officeart/2005/8/layout/hierarchy2"/>
    <dgm:cxn modelId="{D6104797-5FE5-438B-AA6E-5275363D08BF}" type="presParOf" srcId="{E115FD72-CB64-4600-8A38-CDDA68C9FACA}" destId="{3E0D9C95-B6E2-431B-A17D-D82C61136015}" srcOrd="0" destOrd="0" presId="urn:microsoft.com/office/officeart/2005/8/layout/hierarchy2"/>
    <dgm:cxn modelId="{AA959038-7D2D-4E9D-9CB4-E5C8E35997DB}" type="presParOf" srcId="{E115FD72-CB64-4600-8A38-CDDA68C9FACA}" destId="{ED0F1A1D-D8D6-4F9D-AB9D-E48B0C57C6C5}" srcOrd="1" destOrd="0" presId="urn:microsoft.com/office/officeart/2005/8/layout/hierarchy2"/>
    <dgm:cxn modelId="{FBC0AF43-A41A-42BD-8C60-F171D7FE7906}" type="presParOf" srcId="{7DF814D3-421E-4124-8A26-A764367876FD}" destId="{D4A98CDC-33C0-4107-9C96-4EBE249B963B}" srcOrd="4" destOrd="0" presId="urn:microsoft.com/office/officeart/2005/8/layout/hierarchy2"/>
    <dgm:cxn modelId="{9F88839C-A938-4D39-B81B-99C745BBFFF9}" type="presParOf" srcId="{D4A98CDC-33C0-4107-9C96-4EBE249B963B}" destId="{F800A62B-009D-4E74-87DB-E362AC4F8B2F}" srcOrd="0" destOrd="0" presId="urn:microsoft.com/office/officeart/2005/8/layout/hierarchy2"/>
    <dgm:cxn modelId="{FD525CBB-CF88-4383-BCE0-AAF89AC13E94}" type="presParOf" srcId="{7DF814D3-421E-4124-8A26-A764367876FD}" destId="{ACD3ECB9-D729-47ED-8D35-99C6D4C66FC9}" srcOrd="5" destOrd="0" presId="urn:microsoft.com/office/officeart/2005/8/layout/hierarchy2"/>
    <dgm:cxn modelId="{3E0BB471-AB49-47A4-870D-7BCDDCC1FB31}" type="presParOf" srcId="{ACD3ECB9-D729-47ED-8D35-99C6D4C66FC9}" destId="{2BDAD9C3-AEAE-4D5C-9424-AA668C7616BD}" srcOrd="0" destOrd="0" presId="urn:microsoft.com/office/officeart/2005/8/layout/hierarchy2"/>
    <dgm:cxn modelId="{F17C95F7-7884-4240-B353-E121B6B0E7A2}" type="presParOf" srcId="{ACD3ECB9-D729-47ED-8D35-99C6D4C66FC9}" destId="{6A30319B-E3F1-45AF-B6CC-66B7CE08AD6B}" srcOrd="1" destOrd="0" presId="urn:microsoft.com/office/officeart/2005/8/layout/hierarchy2"/>
    <dgm:cxn modelId="{542E6A9B-2254-4D9A-9697-5196468CCB4C}" type="presParOf" srcId="{7DF814D3-421E-4124-8A26-A764367876FD}" destId="{3AD158CB-D90C-4B0D-9A9D-E570FA039311}" srcOrd="6" destOrd="0" presId="urn:microsoft.com/office/officeart/2005/8/layout/hierarchy2"/>
    <dgm:cxn modelId="{A43749C6-7772-4585-B2D7-BF21654228AA}" type="presParOf" srcId="{3AD158CB-D90C-4B0D-9A9D-E570FA039311}" destId="{FF272129-AE21-4E71-82BD-4AA26017DC1B}" srcOrd="0" destOrd="0" presId="urn:microsoft.com/office/officeart/2005/8/layout/hierarchy2"/>
    <dgm:cxn modelId="{D530DA2B-45C1-421F-9E36-B1171253B038}" type="presParOf" srcId="{7DF814D3-421E-4124-8A26-A764367876FD}" destId="{759F727E-D0FF-43B5-9A07-3B8F5EA7519C}" srcOrd="7" destOrd="0" presId="urn:microsoft.com/office/officeart/2005/8/layout/hierarchy2"/>
    <dgm:cxn modelId="{A59CD627-6C24-49AD-B787-951E00B8F33A}" type="presParOf" srcId="{759F727E-D0FF-43B5-9A07-3B8F5EA7519C}" destId="{328A9E8E-C1E8-47B4-97F6-849BC110A77A}" srcOrd="0" destOrd="0" presId="urn:microsoft.com/office/officeart/2005/8/layout/hierarchy2"/>
    <dgm:cxn modelId="{493D444A-8314-48BD-BBC5-0A05EB7B036D}" type="presParOf" srcId="{759F727E-D0FF-43B5-9A07-3B8F5EA7519C}" destId="{1C5EC122-D3DB-4B07-B7EE-77EBE46CE53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C8C0634-967C-451C-A761-79FB066ED546}" type="doc">
      <dgm:prSet loTypeId="urn:microsoft.com/office/officeart/2005/8/layout/radial4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0939E07C-6A63-4187-AA73-520306E1D8CC}">
      <dgm:prSet/>
      <dgm:spPr/>
      <dgm:t>
        <a:bodyPr/>
        <a:lstStyle/>
        <a:p>
          <a:pPr rtl="0"/>
          <a:r>
            <a:rPr lang="ru-RU" dirty="0" smtClean="0"/>
            <a:t>Прибыль</a:t>
          </a:r>
          <a:endParaRPr lang="ru-RU" dirty="0"/>
        </a:p>
      </dgm:t>
    </dgm:pt>
    <dgm:pt modelId="{78D17CD0-F9AF-419D-9E19-5FE38C556B4A}" type="parTrans" cxnId="{B0BD1E7C-5D82-461E-B35D-8E4BC38A8D17}">
      <dgm:prSet/>
      <dgm:spPr/>
      <dgm:t>
        <a:bodyPr/>
        <a:lstStyle/>
        <a:p>
          <a:endParaRPr lang="ru-RU"/>
        </a:p>
      </dgm:t>
    </dgm:pt>
    <dgm:pt modelId="{CA9E88A6-5782-4F10-847F-86536EA23B79}" type="sibTrans" cxnId="{B0BD1E7C-5D82-461E-B35D-8E4BC38A8D17}">
      <dgm:prSet/>
      <dgm:spPr/>
      <dgm:t>
        <a:bodyPr/>
        <a:lstStyle/>
        <a:p>
          <a:endParaRPr lang="ru-RU"/>
        </a:p>
      </dgm:t>
    </dgm:pt>
    <dgm:pt modelId="{CB3989FD-9FAB-4001-8535-A0F02ADCCC8F}">
      <dgm:prSet/>
      <dgm:spPr/>
      <dgm:t>
        <a:bodyPr/>
        <a:lstStyle/>
        <a:p>
          <a:pPr rtl="0"/>
          <a:r>
            <a:rPr lang="en-US" dirty="0" smtClean="0"/>
            <a:t>3. </a:t>
          </a:r>
          <a:r>
            <a:rPr lang="ru-RU" dirty="0" smtClean="0"/>
            <a:t>Мониторинг цен конкурентов по ТОП товарам</a:t>
          </a:r>
          <a:endParaRPr lang="ru-RU" dirty="0"/>
        </a:p>
      </dgm:t>
    </dgm:pt>
    <dgm:pt modelId="{B0CBBAC4-9F24-43F0-9BDA-8242216008C3}" type="parTrans" cxnId="{71DBDF43-2299-4FDA-B0EF-966B8DB2CAAE}">
      <dgm:prSet/>
      <dgm:spPr/>
      <dgm:t>
        <a:bodyPr/>
        <a:lstStyle/>
        <a:p>
          <a:endParaRPr lang="ru-RU"/>
        </a:p>
      </dgm:t>
    </dgm:pt>
    <dgm:pt modelId="{D1BB054A-74F6-4FE9-8CCB-05A17EF6D997}" type="sibTrans" cxnId="{71DBDF43-2299-4FDA-B0EF-966B8DB2CAAE}">
      <dgm:prSet/>
      <dgm:spPr/>
      <dgm:t>
        <a:bodyPr/>
        <a:lstStyle/>
        <a:p>
          <a:endParaRPr lang="ru-RU"/>
        </a:p>
      </dgm:t>
    </dgm:pt>
    <dgm:pt modelId="{CD062A26-0FEB-47FD-8D92-FF77228BB269}">
      <dgm:prSet/>
      <dgm:spPr/>
      <dgm:t>
        <a:bodyPr/>
        <a:lstStyle/>
        <a:p>
          <a:pPr rtl="0"/>
          <a:r>
            <a:rPr lang="en-US" dirty="0" smtClean="0"/>
            <a:t>4. </a:t>
          </a:r>
          <a:r>
            <a:rPr lang="ru-RU" dirty="0" smtClean="0"/>
            <a:t>Открытие магазина</a:t>
          </a:r>
          <a:r>
            <a:rPr lang="en-US" dirty="0" smtClean="0"/>
            <a:t>:</a:t>
          </a:r>
          <a:r>
            <a:rPr lang="ru-RU" dirty="0" smtClean="0"/>
            <a:t> анализ конкурентов</a:t>
          </a:r>
          <a:endParaRPr lang="ru-RU" dirty="0"/>
        </a:p>
      </dgm:t>
    </dgm:pt>
    <dgm:pt modelId="{973D679E-4082-4E07-A3D1-B5B0CA75BC92}" type="parTrans" cxnId="{BDFAA5A2-1651-4787-BF2C-C02276E57602}">
      <dgm:prSet/>
      <dgm:spPr/>
      <dgm:t>
        <a:bodyPr/>
        <a:lstStyle/>
        <a:p>
          <a:endParaRPr lang="ru-RU"/>
        </a:p>
      </dgm:t>
    </dgm:pt>
    <dgm:pt modelId="{8BC9087E-3224-4FE8-9672-DC07F084C767}" type="sibTrans" cxnId="{BDFAA5A2-1651-4787-BF2C-C02276E57602}">
      <dgm:prSet/>
      <dgm:spPr/>
      <dgm:t>
        <a:bodyPr/>
        <a:lstStyle/>
        <a:p>
          <a:endParaRPr lang="ru-RU"/>
        </a:p>
      </dgm:t>
    </dgm:pt>
    <dgm:pt modelId="{917D4D2A-D076-4083-95D4-FCF815ED1D8A}">
      <dgm:prSet/>
      <dgm:spPr/>
      <dgm:t>
        <a:bodyPr/>
        <a:lstStyle/>
        <a:p>
          <a:pPr rtl="0"/>
          <a:r>
            <a:rPr lang="en-US" dirty="0" smtClean="0"/>
            <a:t>2. </a:t>
          </a:r>
          <a:r>
            <a:rPr lang="ru-RU" dirty="0" smtClean="0"/>
            <a:t>Контроль соблюдения стандартов качества и обслуживания</a:t>
          </a:r>
          <a:endParaRPr lang="ru-RU" dirty="0"/>
        </a:p>
      </dgm:t>
    </dgm:pt>
    <dgm:pt modelId="{7B38B41B-B709-4C9F-B174-D823DAD5A893}" type="parTrans" cxnId="{8057A712-0D3D-4089-B90E-F26E45DD8AD4}">
      <dgm:prSet/>
      <dgm:spPr/>
      <dgm:t>
        <a:bodyPr/>
        <a:lstStyle/>
        <a:p>
          <a:endParaRPr lang="ru-RU"/>
        </a:p>
      </dgm:t>
    </dgm:pt>
    <dgm:pt modelId="{BA1EE0C9-AA37-4ABF-95C8-03095F1E102D}" type="sibTrans" cxnId="{8057A712-0D3D-4089-B90E-F26E45DD8AD4}">
      <dgm:prSet/>
      <dgm:spPr/>
      <dgm:t>
        <a:bodyPr/>
        <a:lstStyle/>
        <a:p>
          <a:endParaRPr lang="ru-RU"/>
        </a:p>
      </dgm:t>
    </dgm:pt>
    <dgm:pt modelId="{CAFFE62A-9996-4973-87B8-E28965B6CC39}">
      <dgm:prSet/>
      <dgm:spPr/>
      <dgm:t>
        <a:bodyPr/>
        <a:lstStyle/>
        <a:p>
          <a:pPr rtl="0"/>
          <a:r>
            <a:rPr lang="en-US" dirty="0" smtClean="0"/>
            <a:t>1. </a:t>
          </a:r>
          <a:r>
            <a:rPr lang="ru-RU" dirty="0" smtClean="0"/>
            <a:t>Мониторинг наличия ТОП товаров</a:t>
          </a:r>
          <a:endParaRPr lang="ru-RU" dirty="0"/>
        </a:p>
      </dgm:t>
    </dgm:pt>
    <dgm:pt modelId="{CB5C1179-259A-48B1-9FFC-CD15DA9DBA73}" type="parTrans" cxnId="{5FE4E347-9BE5-42DD-BB87-9E8C7F553DC9}">
      <dgm:prSet/>
      <dgm:spPr/>
      <dgm:t>
        <a:bodyPr/>
        <a:lstStyle/>
        <a:p>
          <a:endParaRPr lang="ru-RU"/>
        </a:p>
      </dgm:t>
    </dgm:pt>
    <dgm:pt modelId="{11F15618-D0D0-4689-95CE-01BC7F186DEB}" type="sibTrans" cxnId="{5FE4E347-9BE5-42DD-BB87-9E8C7F553DC9}">
      <dgm:prSet/>
      <dgm:spPr/>
      <dgm:t>
        <a:bodyPr/>
        <a:lstStyle/>
        <a:p>
          <a:endParaRPr lang="ru-RU"/>
        </a:p>
      </dgm:t>
    </dgm:pt>
    <dgm:pt modelId="{99D0563E-6D04-40D5-9F64-4A37B2052C2B}" type="pres">
      <dgm:prSet presAssocID="{DC8C0634-967C-451C-A761-79FB066ED54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A6EADF0-871C-46B1-89B1-C58E76E584A7}" type="pres">
      <dgm:prSet presAssocID="{0939E07C-6A63-4187-AA73-520306E1D8CC}" presName="centerShape" presStyleLbl="node0" presStyleIdx="0" presStyleCnt="1"/>
      <dgm:spPr/>
    </dgm:pt>
    <dgm:pt modelId="{FC56AFF5-22E3-46E8-8AF5-D2FBCD6CD33D}" type="pres">
      <dgm:prSet presAssocID="{CB5C1179-259A-48B1-9FFC-CD15DA9DBA73}" presName="parTrans" presStyleLbl="bgSibTrans2D1" presStyleIdx="0" presStyleCnt="4"/>
      <dgm:spPr/>
    </dgm:pt>
    <dgm:pt modelId="{60D1A452-1FFC-4782-9C0D-A40C89D4B13A}" type="pres">
      <dgm:prSet presAssocID="{CAFFE62A-9996-4973-87B8-E28965B6CC39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EBA95A-71C3-4E3E-B50D-D33C587147F3}" type="pres">
      <dgm:prSet presAssocID="{7B38B41B-B709-4C9F-B174-D823DAD5A893}" presName="parTrans" presStyleLbl="bgSibTrans2D1" presStyleIdx="1" presStyleCnt="4"/>
      <dgm:spPr/>
    </dgm:pt>
    <dgm:pt modelId="{11D7BDF1-3684-4361-A72B-4204F569CCB5}" type="pres">
      <dgm:prSet presAssocID="{917D4D2A-D076-4083-95D4-FCF815ED1D8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570C98-28F5-4B77-9B86-60479EB28431}" type="pres">
      <dgm:prSet presAssocID="{B0CBBAC4-9F24-43F0-9BDA-8242216008C3}" presName="parTrans" presStyleLbl="bgSibTrans2D1" presStyleIdx="2" presStyleCnt="4"/>
      <dgm:spPr/>
    </dgm:pt>
    <dgm:pt modelId="{CB4D8710-0316-40B7-97BD-74772C7F22EC}" type="pres">
      <dgm:prSet presAssocID="{CB3989FD-9FAB-4001-8535-A0F02ADCCC8F}" presName="node" presStyleLbl="node1" presStyleIdx="2" presStyleCnt="4">
        <dgm:presLayoutVars>
          <dgm:bulletEnabled val="1"/>
        </dgm:presLayoutVars>
      </dgm:prSet>
      <dgm:spPr/>
    </dgm:pt>
    <dgm:pt modelId="{DFBE7BBD-06C4-4DA1-881D-8F49E09258F1}" type="pres">
      <dgm:prSet presAssocID="{973D679E-4082-4E07-A3D1-B5B0CA75BC92}" presName="parTrans" presStyleLbl="bgSibTrans2D1" presStyleIdx="3" presStyleCnt="4"/>
      <dgm:spPr/>
    </dgm:pt>
    <dgm:pt modelId="{FBA604BE-EF06-4867-A378-93C896B4DE2A}" type="pres">
      <dgm:prSet presAssocID="{CD062A26-0FEB-47FD-8D92-FF77228BB26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C495FF2-970A-4721-B5EC-0E08AB7BAC4F}" type="presOf" srcId="{CD062A26-0FEB-47FD-8D92-FF77228BB269}" destId="{FBA604BE-EF06-4867-A378-93C896B4DE2A}" srcOrd="0" destOrd="0" presId="urn:microsoft.com/office/officeart/2005/8/layout/radial4"/>
    <dgm:cxn modelId="{5FE4E347-9BE5-42DD-BB87-9E8C7F553DC9}" srcId="{0939E07C-6A63-4187-AA73-520306E1D8CC}" destId="{CAFFE62A-9996-4973-87B8-E28965B6CC39}" srcOrd="0" destOrd="0" parTransId="{CB5C1179-259A-48B1-9FFC-CD15DA9DBA73}" sibTransId="{11F15618-D0D0-4689-95CE-01BC7F186DEB}"/>
    <dgm:cxn modelId="{8992D542-ED84-4724-9063-C29C3BFA3F2E}" type="presOf" srcId="{CB3989FD-9FAB-4001-8535-A0F02ADCCC8F}" destId="{CB4D8710-0316-40B7-97BD-74772C7F22EC}" srcOrd="0" destOrd="0" presId="urn:microsoft.com/office/officeart/2005/8/layout/radial4"/>
    <dgm:cxn modelId="{2ADC3460-A14C-4F62-A775-9FCDA1061F8B}" type="presOf" srcId="{0939E07C-6A63-4187-AA73-520306E1D8CC}" destId="{8A6EADF0-871C-46B1-89B1-C58E76E584A7}" srcOrd="0" destOrd="0" presId="urn:microsoft.com/office/officeart/2005/8/layout/radial4"/>
    <dgm:cxn modelId="{AD1BC379-59B3-47D5-87BF-B42E2C283F57}" type="presOf" srcId="{CB5C1179-259A-48B1-9FFC-CD15DA9DBA73}" destId="{FC56AFF5-22E3-46E8-8AF5-D2FBCD6CD33D}" srcOrd="0" destOrd="0" presId="urn:microsoft.com/office/officeart/2005/8/layout/radial4"/>
    <dgm:cxn modelId="{F6B95A90-7B3D-4962-B39E-AC34C37D4824}" type="presOf" srcId="{973D679E-4082-4E07-A3D1-B5B0CA75BC92}" destId="{DFBE7BBD-06C4-4DA1-881D-8F49E09258F1}" srcOrd="0" destOrd="0" presId="urn:microsoft.com/office/officeart/2005/8/layout/radial4"/>
    <dgm:cxn modelId="{B5C64424-2D1D-48BF-805C-A54B9983FC80}" type="presOf" srcId="{7B38B41B-B709-4C9F-B174-D823DAD5A893}" destId="{42EBA95A-71C3-4E3E-B50D-D33C587147F3}" srcOrd="0" destOrd="0" presId="urn:microsoft.com/office/officeart/2005/8/layout/radial4"/>
    <dgm:cxn modelId="{71DBDF43-2299-4FDA-B0EF-966B8DB2CAAE}" srcId="{0939E07C-6A63-4187-AA73-520306E1D8CC}" destId="{CB3989FD-9FAB-4001-8535-A0F02ADCCC8F}" srcOrd="2" destOrd="0" parTransId="{B0CBBAC4-9F24-43F0-9BDA-8242216008C3}" sibTransId="{D1BB054A-74F6-4FE9-8CCB-05A17EF6D997}"/>
    <dgm:cxn modelId="{8057A712-0D3D-4089-B90E-F26E45DD8AD4}" srcId="{0939E07C-6A63-4187-AA73-520306E1D8CC}" destId="{917D4D2A-D076-4083-95D4-FCF815ED1D8A}" srcOrd="1" destOrd="0" parTransId="{7B38B41B-B709-4C9F-B174-D823DAD5A893}" sibTransId="{BA1EE0C9-AA37-4ABF-95C8-03095F1E102D}"/>
    <dgm:cxn modelId="{66B7735D-AD3D-472C-8640-E01517DBD78F}" type="presOf" srcId="{DC8C0634-967C-451C-A761-79FB066ED546}" destId="{99D0563E-6D04-40D5-9F64-4A37B2052C2B}" srcOrd="0" destOrd="0" presId="urn:microsoft.com/office/officeart/2005/8/layout/radial4"/>
    <dgm:cxn modelId="{5BD8FF3D-EB4A-4F9E-AF3C-69C5DF150270}" type="presOf" srcId="{B0CBBAC4-9F24-43F0-9BDA-8242216008C3}" destId="{7B570C98-28F5-4B77-9B86-60479EB28431}" srcOrd="0" destOrd="0" presId="urn:microsoft.com/office/officeart/2005/8/layout/radial4"/>
    <dgm:cxn modelId="{6E494426-427A-4711-9E84-68D9CECF6754}" type="presOf" srcId="{917D4D2A-D076-4083-95D4-FCF815ED1D8A}" destId="{11D7BDF1-3684-4361-A72B-4204F569CCB5}" srcOrd="0" destOrd="0" presId="urn:microsoft.com/office/officeart/2005/8/layout/radial4"/>
    <dgm:cxn modelId="{B0BD1E7C-5D82-461E-B35D-8E4BC38A8D17}" srcId="{DC8C0634-967C-451C-A761-79FB066ED546}" destId="{0939E07C-6A63-4187-AA73-520306E1D8CC}" srcOrd="0" destOrd="0" parTransId="{78D17CD0-F9AF-419D-9E19-5FE38C556B4A}" sibTransId="{CA9E88A6-5782-4F10-847F-86536EA23B79}"/>
    <dgm:cxn modelId="{A0F54198-218D-4DC9-861E-5CF981E69972}" type="presOf" srcId="{CAFFE62A-9996-4973-87B8-E28965B6CC39}" destId="{60D1A452-1FFC-4782-9C0D-A40C89D4B13A}" srcOrd="0" destOrd="0" presId="urn:microsoft.com/office/officeart/2005/8/layout/radial4"/>
    <dgm:cxn modelId="{BDFAA5A2-1651-4787-BF2C-C02276E57602}" srcId="{0939E07C-6A63-4187-AA73-520306E1D8CC}" destId="{CD062A26-0FEB-47FD-8D92-FF77228BB269}" srcOrd="3" destOrd="0" parTransId="{973D679E-4082-4E07-A3D1-B5B0CA75BC92}" sibTransId="{8BC9087E-3224-4FE8-9672-DC07F084C767}"/>
    <dgm:cxn modelId="{573742D8-D58A-4359-94BE-23E7BCA3D641}" type="presParOf" srcId="{99D0563E-6D04-40D5-9F64-4A37B2052C2B}" destId="{8A6EADF0-871C-46B1-89B1-C58E76E584A7}" srcOrd="0" destOrd="0" presId="urn:microsoft.com/office/officeart/2005/8/layout/radial4"/>
    <dgm:cxn modelId="{28F400B4-3A8A-458B-B678-5FAD60F620B5}" type="presParOf" srcId="{99D0563E-6D04-40D5-9F64-4A37B2052C2B}" destId="{FC56AFF5-22E3-46E8-8AF5-D2FBCD6CD33D}" srcOrd="1" destOrd="0" presId="urn:microsoft.com/office/officeart/2005/8/layout/radial4"/>
    <dgm:cxn modelId="{B214F759-4A19-4E0C-8578-F8B82270D37A}" type="presParOf" srcId="{99D0563E-6D04-40D5-9F64-4A37B2052C2B}" destId="{60D1A452-1FFC-4782-9C0D-A40C89D4B13A}" srcOrd="2" destOrd="0" presId="urn:microsoft.com/office/officeart/2005/8/layout/radial4"/>
    <dgm:cxn modelId="{F0920D6B-E639-456A-B9DD-F354487A4D7D}" type="presParOf" srcId="{99D0563E-6D04-40D5-9F64-4A37B2052C2B}" destId="{42EBA95A-71C3-4E3E-B50D-D33C587147F3}" srcOrd="3" destOrd="0" presId="urn:microsoft.com/office/officeart/2005/8/layout/radial4"/>
    <dgm:cxn modelId="{D4FEA16E-E256-4941-BB9D-02C361C3423B}" type="presParOf" srcId="{99D0563E-6D04-40D5-9F64-4A37B2052C2B}" destId="{11D7BDF1-3684-4361-A72B-4204F569CCB5}" srcOrd="4" destOrd="0" presId="urn:microsoft.com/office/officeart/2005/8/layout/radial4"/>
    <dgm:cxn modelId="{40F796DB-7DC3-4262-8048-3A5CD1A3708E}" type="presParOf" srcId="{99D0563E-6D04-40D5-9F64-4A37B2052C2B}" destId="{7B570C98-28F5-4B77-9B86-60479EB28431}" srcOrd="5" destOrd="0" presId="urn:microsoft.com/office/officeart/2005/8/layout/radial4"/>
    <dgm:cxn modelId="{08DB99AA-688A-4F1A-A0D4-23EDA1B7F20A}" type="presParOf" srcId="{99D0563E-6D04-40D5-9F64-4A37B2052C2B}" destId="{CB4D8710-0316-40B7-97BD-74772C7F22EC}" srcOrd="6" destOrd="0" presId="urn:microsoft.com/office/officeart/2005/8/layout/radial4"/>
    <dgm:cxn modelId="{B873F97B-CC0E-4D58-8968-820EA4A83BF0}" type="presParOf" srcId="{99D0563E-6D04-40D5-9F64-4A37B2052C2B}" destId="{DFBE7BBD-06C4-4DA1-881D-8F49E09258F1}" srcOrd="7" destOrd="0" presId="urn:microsoft.com/office/officeart/2005/8/layout/radial4"/>
    <dgm:cxn modelId="{F9B8D5F9-3668-47F3-AEE6-A6EC4F5B022E}" type="presParOf" srcId="{99D0563E-6D04-40D5-9F64-4A37B2052C2B}" destId="{FBA604BE-EF06-4867-A378-93C896B4DE2A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99CE36-B5C3-434B-9ADC-B3408805821A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368CA45B-602C-42D9-BAAF-D5F56C7806F9}">
      <dgm:prSet phldrT="[Text]"/>
      <dgm:spPr/>
      <dgm:t>
        <a:bodyPr/>
        <a:lstStyle/>
        <a:p>
          <a:r>
            <a:rPr lang="ru-RU" dirty="0" smtClean="0"/>
            <a:t>20% товара</a:t>
          </a:r>
          <a:endParaRPr lang="ru-RU" dirty="0"/>
        </a:p>
      </dgm:t>
    </dgm:pt>
    <dgm:pt modelId="{FCA6E610-0A39-499E-B68B-05B3FE48D850}" type="parTrans" cxnId="{47459308-4618-41A5-BB7B-B5F7B1CE7BF5}">
      <dgm:prSet/>
      <dgm:spPr/>
      <dgm:t>
        <a:bodyPr/>
        <a:lstStyle/>
        <a:p>
          <a:endParaRPr lang="ru-RU"/>
        </a:p>
      </dgm:t>
    </dgm:pt>
    <dgm:pt modelId="{99CEA344-5203-476B-B905-46016CBBC70C}" type="sibTrans" cxnId="{47459308-4618-41A5-BB7B-B5F7B1CE7BF5}">
      <dgm:prSet/>
      <dgm:spPr/>
      <dgm:t>
        <a:bodyPr/>
        <a:lstStyle/>
        <a:p>
          <a:endParaRPr lang="ru-RU"/>
        </a:p>
      </dgm:t>
    </dgm:pt>
    <dgm:pt modelId="{C407C711-DA82-41FE-9096-8691E51DEA33}">
      <dgm:prSet phldrT="[Text]"/>
      <dgm:spPr/>
      <dgm:t>
        <a:bodyPr/>
        <a:lstStyle/>
        <a:p>
          <a:r>
            <a:rPr lang="ru-RU" dirty="0" smtClean="0"/>
            <a:t>80%</a:t>
          </a:r>
          <a:endParaRPr lang="ru-RU" dirty="0"/>
        </a:p>
      </dgm:t>
    </dgm:pt>
    <dgm:pt modelId="{A9D5436E-1C06-4437-8E77-AE07B2676B19}" type="parTrans" cxnId="{E9A48109-7583-4713-B386-6D762C4FD2DC}">
      <dgm:prSet/>
      <dgm:spPr/>
      <dgm:t>
        <a:bodyPr/>
        <a:lstStyle/>
        <a:p>
          <a:endParaRPr lang="ru-RU"/>
        </a:p>
      </dgm:t>
    </dgm:pt>
    <dgm:pt modelId="{1F2A84F4-B111-4913-BAF7-B536A7CF6F9F}" type="sibTrans" cxnId="{E9A48109-7583-4713-B386-6D762C4FD2DC}">
      <dgm:prSet/>
      <dgm:spPr/>
      <dgm:t>
        <a:bodyPr/>
        <a:lstStyle/>
        <a:p>
          <a:endParaRPr lang="ru-RU"/>
        </a:p>
      </dgm:t>
    </dgm:pt>
    <dgm:pt modelId="{9D2348B4-608E-404B-863E-ABB619765F2C}" type="pres">
      <dgm:prSet presAssocID="{CC99CE36-B5C3-434B-9ADC-B3408805821A}" presName="Name0" presStyleCnt="0">
        <dgm:presLayoutVars>
          <dgm:dir/>
          <dgm:animLvl val="lvl"/>
          <dgm:resizeHandles val="exact"/>
        </dgm:presLayoutVars>
      </dgm:prSet>
      <dgm:spPr/>
    </dgm:pt>
    <dgm:pt modelId="{8A59A17D-0078-4656-AFE8-8AE5E7229EFA}" type="pres">
      <dgm:prSet presAssocID="{368CA45B-602C-42D9-BAAF-D5F56C7806F9}" presName="Name8" presStyleCnt="0"/>
      <dgm:spPr/>
    </dgm:pt>
    <dgm:pt modelId="{79DF3AA3-46A6-49D7-9359-FC2C2BC300EC}" type="pres">
      <dgm:prSet presAssocID="{368CA45B-602C-42D9-BAAF-D5F56C7806F9}" presName="level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2E837C-E1AE-4F79-8834-72D16D58C221}" type="pres">
      <dgm:prSet presAssocID="{368CA45B-602C-42D9-BAAF-D5F56C7806F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576339-B30A-4155-97DA-A3C5660FCD3C}" type="pres">
      <dgm:prSet presAssocID="{C407C711-DA82-41FE-9096-8691E51DEA33}" presName="Name8" presStyleCnt="0"/>
      <dgm:spPr/>
    </dgm:pt>
    <dgm:pt modelId="{2605D7D7-2855-475B-96CA-3E405CE0858B}" type="pres">
      <dgm:prSet presAssocID="{C407C711-DA82-41FE-9096-8691E51DEA33}" presName="level" presStyleLbl="node1" presStyleIdx="1" presStyleCnt="2" custScaleY="24593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C006D5-A850-487A-9E68-C47E2A338203}" type="pres">
      <dgm:prSet presAssocID="{C407C711-DA82-41FE-9096-8691E51DEA3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4C2D1E-F2EB-420A-8B95-A11DD20BA27B}" type="presOf" srcId="{C407C711-DA82-41FE-9096-8691E51DEA33}" destId="{2605D7D7-2855-475B-96CA-3E405CE0858B}" srcOrd="0" destOrd="0" presId="urn:microsoft.com/office/officeart/2005/8/layout/pyramid1"/>
    <dgm:cxn modelId="{97BC0AD7-E126-4BBC-8ABC-F886D2C3E6B7}" type="presOf" srcId="{C407C711-DA82-41FE-9096-8691E51DEA33}" destId="{4FC006D5-A850-487A-9E68-C47E2A338203}" srcOrd="1" destOrd="0" presId="urn:microsoft.com/office/officeart/2005/8/layout/pyramid1"/>
    <dgm:cxn modelId="{6BA87FCB-A6BE-4E73-8BED-6E09083DE9D4}" type="presOf" srcId="{368CA45B-602C-42D9-BAAF-D5F56C7806F9}" destId="{782E837C-E1AE-4F79-8834-72D16D58C221}" srcOrd="1" destOrd="0" presId="urn:microsoft.com/office/officeart/2005/8/layout/pyramid1"/>
    <dgm:cxn modelId="{3F796774-678D-49B6-8678-20661D719740}" type="presOf" srcId="{CC99CE36-B5C3-434B-9ADC-B3408805821A}" destId="{9D2348B4-608E-404B-863E-ABB619765F2C}" srcOrd="0" destOrd="0" presId="urn:microsoft.com/office/officeart/2005/8/layout/pyramid1"/>
    <dgm:cxn modelId="{47459308-4618-41A5-BB7B-B5F7B1CE7BF5}" srcId="{CC99CE36-B5C3-434B-9ADC-B3408805821A}" destId="{368CA45B-602C-42D9-BAAF-D5F56C7806F9}" srcOrd="0" destOrd="0" parTransId="{FCA6E610-0A39-499E-B68B-05B3FE48D850}" sibTransId="{99CEA344-5203-476B-B905-46016CBBC70C}"/>
    <dgm:cxn modelId="{E9A48109-7583-4713-B386-6D762C4FD2DC}" srcId="{CC99CE36-B5C3-434B-9ADC-B3408805821A}" destId="{C407C711-DA82-41FE-9096-8691E51DEA33}" srcOrd="1" destOrd="0" parTransId="{A9D5436E-1C06-4437-8E77-AE07B2676B19}" sibTransId="{1F2A84F4-B111-4913-BAF7-B536A7CF6F9F}"/>
    <dgm:cxn modelId="{E5918D2E-3C82-4200-A2DD-3E1B6A124698}" type="presOf" srcId="{368CA45B-602C-42D9-BAAF-D5F56C7806F9}" destId="{79DF3AA3-46A6-49D7-9359-FC2C2BC300EC}" srcOrd="0" destOrd="0" presId="urn:microsoft.com/office/officeart/2005/8/layout/pyramid1"/>
    <dgm:cxn modelId="{641E383F-3A93-4A01-968E-066ABC3C3A0A}" type="presParOf" srcId="{9D2348B4-608E-404B-863E-ABB619765F2C}" destId="{8A59A17D-0078-4656-AFE8-8AE5E7229EFA}" srcOrd="0" destOrd="0" presId="urn:microsoft.com/office/officeart/2005/8/layout/pyramid1"/>
    <dgm:cxn modelId="{66E41A10-461F-41C0-BEC6-A2F459E18434}" type="presParOf" srcId="{8A59A17D-0078-4656-AFE8-8AE5E7229EFA}" destId="{79DF3AA3-46A6-49D7-9359-FC2C2BC300EC}" srcOrd="0" destOrd="0" presId="urn:microsoft.com/office/officeart/2005/8/layout/pyramid1"/>
    <dgm:cxn modelId="{984D7AC8-386F-4CF0-AD8B-A6D9B15E6347}" type="presParOf" srcId="{8A59A17D-0078-4656-AFE8-8AE5E7229EFA}" destId="{782E837C-E1AE-4F79-8834-72D16D58C221}" srcOrd="1" destOrd="0" presId="urn:microsoft.com/office/officeart/2005/8/layout/pyramid1"/>
    <dgm:cxn modelId="{91888157-6AB2-48C4-9A54-EAD4AE2D0DBB}" type="presParOf" srcId="{9D2348B4-608E-404B-863E-ABB619765F2C}" destId="{0E576339-B30A-4155-97DA-A3C5660FCD3C}" srcOrd="1" destOrd="0" presId="urn:microsoft.com/office/officeart/2005/8/layout/pyramid1"/>
    <dgm:cxn modelId="{0AD3312E-4B5E-41CC-9C09-853BC504843B}" type="presParOf" srcId="{0E576339-B30A-4155-97DA-A3C5660FCD3C}" destId="{2605D7D7-2855-475B-96CA-3E405CE0858B}" srcOrd="0" destOrd="0" presId="urn:microsoft.com/office/officeart/2005/8/layout/pyramid1"/>
    <dgm:cxn modelId="{4F151F84-74CD-4C6C-B893-E38AB0DC0B78}" type="presParOf" srcId="{0E576339-B30A-4155-97DA-A3C5660FCD3C}" destId="{4FC006D5-A850-487A-9E68-C47E2A33820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3FD80E-A7C8-449D-A99A-F2E927F22592}" type="doc">
      <dgm:prSet loTypeId="urn:microsoft.com/office/officeart/2005/8/layout/pyramid3" loCatId="pyramid" qsTypeId="urn:microsoft.com/office/officeart/2005/8/quickstyle/simple1" qsCatId="simple" csTypeId="urn:microsoft.com/office/officeart/2005/8/colors/accent2_2" csCatId="accent2" phldr="1"/>
      <dgm:spPr/>
    </dgm:pt>
    <dgm:pt modelId="{B5417974-E763-46F8-8085-4DE879670ECD}">
      <dgm:prSet phldrT="[Text]"/>
      <dgm:spPr/>
      <dgm:t>
        <a:bodyPr/>
        <a:lstStyle/>
        <a:p>
          <a:r>
            <a:rPr lang="ru-RU" dirty="0" smtClean="0"/>
            <a:t>80% прибыли</a:t>
          </a:r>
          <a:endParaRPr lang="ru-RU" dirty="0"/>
        </a:p>
      </dgm:t>
    </dgm:pt>
    <dgm:pt modelId="{180FC184-6545-4EF7-9F2B-5DDAB6497F33}" type="parTrans" cxnId="{D65230B9-E9C1-42C6-BBEE-83DA70579D36}">
      <dgm:prSet/>
      <dgm:spPr/>
      <dgm:t>
        <a:bodyPr/>
        <a:lstStyle/>
        <a:p>
          <a:endParaRPr lang="ru-RU"/>
        </a:p>
      </dgm:t>
    </dgm:pt>
    <dgm:pt modelId="{8757026F-4875-441A-8BC3-BC3D8295F904}" type="sibTrans" cxnId="{D65230B9-E9C1-42C6-BBEE-83DA70579D36}">
      <dgm:prSet/>
      <dgm:spPr/>
      <dgm:t>
        <a:bodyPr/>
        <a:lstStyle/>
        <a:p>
          <a:endParaRPr lang="ru-RU"/>
        </a:p>
      </dgm:t>
    </dgm:pt>
    <dgm:pt modelId="{B98AAD8A-8A94-4D59-8400-76CB28B05690}">
      <dgm:prSet phldrT="[Text]"/>
      <dgm:spPr/>
      <dgm:t>
        <a:bodyPr/>
        <a:lstStyle/>
        <a:p>
          <a:r>
            <a:rPr lang="ru-RU" smtClean="0"/>
            <a:t>20%</a:t>
          </a:r>
          <a:endParaRPr lang="ru-RU" dirty="0"/>
        </a:p>
      </dgm:t>
    </dgm:pt>
    <dgm:pt modelId="{3FDE7518-6BA2-476B-B11B-421A61779FE6}" type="parTrans" cxnId="{7FB10F33-9593-49CE-872D-58C7D0ADBF15}">
      <dgm:prSet/>
      <dgm:spPr/>
      <dgm:t>
        <a:bodyPr/>
        <a:lstStyle/>
        <a:p>
          <a:endParaRPr lang="ru-RU"/>
        </a:p>
      </dgm:t>
    </dgm:pt>
    <dgm:pt modelId="{206484AB-4A79-429F-83F4-758F9748E5B3}" type="sibTrans" cxnId="{7FB10F33-9593-49CE-872D-58C7D0ADBF15}">
      <dgm:prSet/>
      <dgm:spPr/>
      <dgm:t>
        <a:bodyPr/>
        <a:lstStyle/>
        <a:p>
          <a:endParaRPr lang="ru-RU"/>
        </a:p>
      </dgm:t>
    </dgm:pt>
    <dgm:pt modelId="{AB6F4E42-A4B7-4B42-8492-90E14FAA6BE6}" type="pres">
      <dgm:prSet presAssocID="{AD3FD80E-A7C8-449D-A99A-F2E927F22592}" presName="Name0" presStyleCnt="0">
        <dgm:presLayoutVars>
          <dgm:dir/>
          <dgm:animLvl val="lvl"/>
          <dgm:resizeHandles val="exact"/>
        </dgm:presLayoutVars>
      </dgm:prSet>
      <dgm:spPr/>
    </dgm:pt>
    <dgm:pt modelId="{627CC811-D0FC-4B1E-9AB2-EEB8BFA62CC4}" type="pres">
      <dgm:prSet presAssocID="{B5417974-E763-46F8-8085-4DE879670ECD}" presName="Name8" presStyleCnt="0"/>
      <dgm:spPr/>
    </dgm:pt>
    <dgm:pt modelId="{3B41DCFA-788E-4B18-BBC5-91BDBB63A389}" type="pres">
      <dgm:prSet presAssocID="{B5417974-E763-46F8-8085-4DE879670ECD}" presName="level" presStyleLbl="node1" presStyleIdx="0" presStyleCnt="2" custScaleY="17487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89D398-8F8B-4704-BF32-4671B0BCBE2F}" type="pres">
      <dgm:prSet presAssocID="{B5417974-E763-46F8-8085-4DE879670EC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2A87E3-9CD4-4D65-A436-CD2C2E31A678}" type="pres">
      <dgm:prSet presAssocID="{B98AAD8A-8A94-4D59-8400-76CB28B05690}" presName="Name8" presStyleCnt="0"/>
      <dgm:spPr/>
    </dgm:pt>
    <dgm:pt modelId="{E3070DBA-8B15-4C28-AAD7-5515FFF280E9}" type="pres">
      <dgm:prSet presAssocID="{B98AAD8A-8A94-4D59-8400-76CB28B05690}" presName="level" presStyleLbl="node1" presStyleIdx="1" presStyleCnt="2">
        <dgm:presLayoutVars>
          <dgm:chMax val="1"/>
          <dgm:bulletEnabled val="1"/>
        </dgm:presLayoutVars>
      </dgm:prSet>
      <dgm:spPr/>
    </dgm:pt>
    <dgm:pt modelId="{68DCE2DE-DD64-4985-BC29-270C12FC2F50}" type="pres">
      <dgm:prSet presAssocID="{B98AAD8A-8A94-4D59-8400-76CB28B05690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BCA1C60B-A5AB-4B44-ADBA-ABB557688AFB}" type="presOf" srcId="{AD3FD80E-A7C8-449D-A99A-F2E927F22592}" destId="{AB6F4E42-A4B7-4B42-8492-90E14FAA6BE6}" srcOrd="0" destOrd="0" presId="urn:microsoft.com/office/officeart/2005/8/layout/pyramid3"/>
    <dgm:cxn modelId="{0D687E35-D433-40CE-8C1A-C8122BE0E97D}" type="presOf" srcId="{B5417974-E763-46F8-8085-4DE879670ECD}" destId="{0B89D398-8F8B-4704-BF32-4671B0BCBE2F}" srcOrd="1" destOrd="0" presId="urn:microsoft.com/office/officeart/2005/8/layout/pyramid3"/>
    <dgm:cxn modelId="{D65230B9-E9C1-42C6-BBEE-83DA70579D36}" srcId="{AD3FD80E-A7C8-449D-A99A-F2E927F22592}" destId="{B5417974-E763-46F8-8085-4DE879670ECD}" srcOrd="0" destOrd="0" parTransId="{180FC184-6545-4EF7-9F2B-5DDAB6497F33}" sibTransId="{8757026F-4875-441A-8BC3-BC3D8295F904}"/>
    <dgm:cxn modelId="{7FB10F33-9593-49CE-872D-58C7D0ADBF15}" srcId="{AD3FD80E-A7C8-449D-A99A-F2E927F22592}" destId="{B98AAD8A-8A94-4D59-8400-76CB28B05690}" srcOrd="1" destOrd="0" parTransId="{3FDE7518-6BA2-476B-B11B-421A61779FE6}" sibTransId="{206484AB-4A79-429F-83F4-758F9748E5B3}"/>
    <dgm:cxn modelId="{2D296B7D-60FF-4C8F-A278-C818DBE33C47}" type="presOf" srcId="{B98AAD8A-8A94-4D59-8400-76CB28B05690}" destId="{E3070DBA-8B15-4C28-AAD7-5515FFF280E9}" srcOrd="0" destOrd="0" presId="urn:microsoft.com/office/officeart/2005/8/layout/pyramid3"/>
    <dgm:cxn modelId="{842E8B0C-E1E1-4BF0-A0B6-4B947425FC9B}" type="presOf" srcId="{B98AAD8A-8A94-4D59-8400-76CB28B05690}" destId="{68DCE2DE-DD64-4985-BC29-270C12FC2F50}" srcOrd="1" destOrd="0" presId="urn:microsoft.com/office/officeart/2005/8/layout/pyramid3"/>
    <dgm:cxn modelId="{D363A791-DD1D-46BF-892E-41B9DC3BD4C1}" type="presOf" srcId="{B5417974-E763-46F8-8085-4DE879670ECD}" destId="{3B41DCFA-788E-4B18-BBC5-91BDBB63A389}" srcOrd="0" destOrd="0" presId="urn:microsoft.com/office/officeart/2005/8/layout/pyramid3"/>
    <dgm:cxn modelId="{8ED6AF47-CE54-4EF8-9445-6871E03A4E46}" type="presParOf" srcId="{AB6F4E42-A4B7-4B42-8492-90E14FAA6BE6}" destId="{627CC811-D0FC-4B1E-9AB2-EEB8BFA62CC4}" srcOrd="0" destOrd="0" presId="urn:microsoft.com/office/officeart/2005/8/layout/pyramid3"/>
    <dgm:cxn modelId="{8FAAEB7E-D638-45E9-8680-B336A14345B6}" type="presParOf" srcId="{627CC811-D0FC-4B1E-9AB2-EEB8BFA62CC4}" destId="{3B41DCFA-788E-4B18-BBC5-91BDBB63A389}" srcOrd="0" destOrd="0" presId="urn:microsoft.com/office/officeart/2005/8/layout/pyramid3"/>
    <dgm:cxn modelId="{664B3D54-6C18-4A08-B32F-4AF7620708B2}" type="presParOf" srcId="{627CC811-D0FC-4B1E-9AB2-EEB8BFA62CC4}" destId="{0B89D398-8F8B-4704-BF32-4671B0BCBE2F}" srcOrd="1" destOrd="0" presId="urn:microsoft.com/office/officeart/2005/8/layout/pyramid3"/>
    <dgm:cxn modelId="{954D7233-0CAE-48C3-BC1A-B036580133C4}" type="presParOf" srcId="{AB6F4E42-A4B7-4B42-8492-90E14FAA6BE6}" destId="{4C2A87E3-9CD4-4D65-A436-CD2C2E31A678}" srcOrd="1" destOrd="0" presId="urn:microsoft.com/office/officeart/2005/8/layout/pyramid3"/>
    <dgm:cxn modelId="{05478799-16EA-48E5-A3EB-4B55D8E82E0F}" type="presParOf" srcId="{4C2A87E3-9CD4-4D65-A436-CD2C2E31A678}" destId="{E3070DBA-8B15-4C28-AAD7-5515FFF280E9}" srcOrd="0" destOrd="0" presId="urn:microsoft.com/office/officeart/2005/8/layout/pyramid3"/>
    <dgm:cxn modelId="{69A6933D-B5BC-4144-909C-485AE4514A86}" type="presParOf" srcId="{4C2A87E3-9CD4-4D65-A436-CD2C2E31A678}" destId="{68DCE2DE-DD64-4985-BC29-270C12FC2F50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5D14E03-F903-4164-B50F-F5F813F973B1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3C17D2B4-1AD9-473D-984A-56519A9DA795}">
      <dgm:prSet/>
      <dgm:spPr/>
      <dgm:t>
        <a:bodyPr/>
        <a:lstStyle/>
        <a:p>
          <a:pPr rtl="0"/>
          <a:r>
            <a:rPr lang="ru-RU" dirty="0" smtClean="0"/>
            <a:t>О хорошем</a:t>
          </a:r>
          <a:r>
            <a:rPr lang="en-US" dirty="0" smtClean="0"/>
            <a:t>:</a:t>
          </a:r>
          <a:endParaRPr lang="ru-RU" dirty="0" smtClean="0"/>
        </a:p>
        <a:p>
          <a:pPr rtl="0"/>
          <a:r>
            <a:rPr lang="ru-RU" dirty="0" smtClean="0"/>
            <a:t>10 человек расскажут 1му</a:t>
          </a:r>
          <a:endParaRPr lang="ru-RU" dirty="0"/>
        </a:p>
      </dgm:t>
    </dgm:pt>
    <dgm:pt modelId="{2F123051-54F0-47EA-94F5-708BDC8CD67A}" type="parTrans" cxnId="{54929C51-1D5A-41D3-A639-DD7A976A0A3A}">
      <dgm:prSet/>
      <dgm:spPr/>
      <dgm:t>
        <a:bodyPr/>
        <a:lstStyle/>
        <a:p>
          <a:endParaRPr lang="ru-RU"/>
        </a:p>
      </dgm:t>
    </dgm:pt>
    <dgm:pt modelId="{1B1AEAD4-3A5E-4B0B-95D6-F19DD78B4257}" type="sibTrans" cxnId="{54929C51-1D5A-41D3-A639-DD7A976A0A3A}">
      <dgm:prSet/>
      <dgm:spPr/>
      <dgm:t>
        <a:bodyPr/>
        <a:lstStyle/>
        <a:p>
          <a:endParaRPr lang="ru-RU"/>
        </a:p>
      </dgm:t>
    </dgm:pt>
    <dgm:pt modelId="{5C6AE01B-930B-40A7-93C0-12EF9FAA4BA2}">
      <dgm:prSet/>
      <dgm:spPr/>
      <dgm:t>
        <a:bodyPr/>
        <a:lstStyle/>
        <a:p>
          <a:pPr rtl="0"/>
          <a:r>
            <a:rPr lang="ru-RU" dirty="0" smtClean="0"/>
            <a:t>О плохом</a:t>
          </a:r>
          <a:r>
            <a:rPr lang="en-US" dirty="0" smtClean="0"/>
            <a:t>:</a:t>
          </a:r>
          <a:endParaRPr lang="ru-RU" dirty="0" smtClean="0"/>
        </a:p>
        <a:p>
          <a:pPr rtl="0"/>
          <a:r>
            <a:rPr lang="ru-RU" dirty="0" smtClean="0"/>
            <a:t>1 человек расскажет 4ым</a:t>
          </a:r>
          <a:endParaRPr lang="ru-RU" dirty="0"/>
        </a:p>
      </dgm:t>
    </dgm:pt>
    <dgm:pt modelId="{6FEBE78A-0D8F-4865-82EF-42E7B5BF35F5}" type="parTrans" cxnId="{E986B9C8-4990-46D0-9BE4-57FF85B5B3E0}">
      <dgm:prSet/>
      <dgm:spPr/>
      <dgm:t>
        <a:bodyPr/>
        <a:lstStyle/>
        <a:p>
          <a:endParaRPr lang="ru-RU"/>
        </a:p>
      </dgm:t>
    </dgm:pt>
    <dgm:pt modelId="{91495C0F-C14B-4256-A630-8F53A0FEBA5B}" type="sibTrans" cxnId="{E986B9C8-4990-46D0-9BE4-57FF85B5B3E0}">
      <dgm:prSet/>
      <dgm:spPr/>
      <dgm:t>
        <a:bodyPr/>
        <a:lstStyle/>
        <a:p>
          <a:endParaRPr lang="ru-RU"/>
        </a:p>
      </dgm:t>
    </dgm:pt>
    <dgm:pt modelId="{CEC42308-AD18-4F1B-B00D-DF21D2ED8F29}">
      <dgm:prSet/>
      <dgm:spPr/>
      <dgm:t>
        <a:bodyPr/>
        <a:lstStyle/>
        <a:p>
          <a:pPr rtl="0"/>
          <a:r>
            <a:rPr lang="ru-RU" dirty="0" smtClean="0"/>
            <a:t>Один</a:t>
          </a:r>
          <a:endParaRPr lang="ru-RU" dirty="0"/>
        </a:p>
      </dgm:t>
    </dgm:pt>
    <dgm:pt modelId="{3D4DC044-C6B9-4FD4-8745-7BBDA6BA93F3}" type="parTrans" cxnId="{41E371B2-732E-4744-90EE-E3A202C9E08D}">
      <dgm:prSet/>
      <dgm:spPr/>
      <dgm:t>
        <a:bodyPr/>
        <a:lstStyle/>
        <a:p>
          <a:endParaRPr lang="ru-RU"/>
        </a:p>
      </dgm:t>
    </dgm:pt>
    <dgm:pt modelId="{62050B5F-B97B-456A-8BBC-AA9C391BD17E}" type="sibTrans" cxnId="{41E371B2-732E-4744-90EE-E3A202C9E08D}">
      <dgm:prSet/>
      <dgm:spPr/>
      <dgm:t>
        <a:bodyPr/>
        <a:lstStyle/>
        <a:p>
          <a:endParaRPr lang="ru-RU"/>
        </a:p>
      </dgm:t>
    </dgm:pt>
    <dgm:pt modelId="{659F47D5-E503-4D80-82C2-F3B9420E1578}">
      <dgm:prSet/>
      <dgm:spPr/>
      <dgm:t>
        <a:bodyPr/>
        <a:lstStyle/>
        <a:p>
          <a:pPr rtl="0"/>
          <a:r>
            <a:rPr lang="ru-RU" dirty="0" smtClean="0"/>
            <a:t>Один</a:t>
          </a:r>
          <a:endParaRPr lang="ru-RU" dirty="0"/>
        </a:p>
      </dgm:t>
    </dgm:pt>
    <dgm:pt modelId="{5FB622BF-09B3-4BD8-95B7-59522B2F103C}" type="parTrans" cxnId="{3F2F983B-FC67-4FB5-9358-B7466D3EE5FB}">
      <dgm:prSet/>
      <dgm:spPr/>
      <dgm:t>
        <a:bodyPr/>
        <a:lstStyle/>
        <a:p>
          <a:endParaRPr lang="ru-RU"/>
        </a:p>
      </dgm:t>
    </dgm:pt>
    <dgm:pt modelId="{BC7A945C-F90A-4151-8E15-1F877FC44C1A}" type="sibTrans" cxnId="{3F2F983B-FC67-4FB5-9358-B7466D3EE5FB}">
      <dgm:prSet/>
      <dgm:spPr/>
      <dgm:t>
        <a:bodyPr/>
        <a:lstStyle/>
        <a:p>
          <a:endParaRPr lang="ru-RU"/>
        </a:p>
      </dgm:t>
    </dgm:pt>
    <dgm:pt modelId="{9789C9BC-31AA-42B1-81C3-CFD9D88D99CE}">
      <dgm:prSet/>
      <dgm:spPr/>
      <dgm:t>
        <a:bodyPr/>
        <a:lstStyle/>
        <a:p>
          <a:pPr rtl="0"/>
          <a:r>
            <a:rPr lang="ru-RU" dirty="0" smtClean="0"/>
            <a:t>Два</a:t>
          </a:r>
          <a:endParaRPr lang="ru-RU" dirty="0"/>
        </a:p>
      </dgm:t>
    </dgm:pt>
    <dgm:pt modelId="{3445C390-E1C3-4470-B917-0DAF024FECA9}" type="parTrans" cxnId="{D7171184-24AF-4EAF-A789-D534EA00C863}">
      <dgm:prSet/>
      <dgm:spPr/>
      <dgm:t>
        <a:bodyPr/>
        <a:lstStyle/>
        <a:p>
          <a:endParaRPr lang="ru-RU"/>
        </a:p>
      </dgm:t>
    </dgm:pt>
    <dgm:pt modelId="{2E3D9E05-794F-4109-80C0-4732A8EBCFEA}" type="sibTrans" cxnId="{D7171184-24AF-4EAF-A789-D534EA00C863}">
      <dgm:prSet/>
      <dgm:spPr/>
      <dgm:t>
        <a:bodyPr/>
        <a:lstStyle/>
        <a:p>
          <a:endParaRPr lang="ru-RU"/>
        </a:p>
      </dgm:t>
    </dgm:pt>
    <dgm:pt modelId="{9A56D36A-B3CD-4A4D-954F-9B7BC0E9CDD0}">
      <dgm:prSet/>
      <dgm:spPr/>
      <dgm:t>
        <a:bodyPr/>
        <a:lstStyle/>
        <a:p>
          <a:pPr rtl="0"/>
          <a:r>
            <a:rPr lang="ru-RU" dirty="0" smtClean="0"/>
            <a:t>Три</a:t>
          </a:r>
          <a:endParaRPr lang="ru-RU" dirty="0"/>
        </a:p>
      </dgm:t>
    </dgm:pt>
    <dgm:pt modelId="{D639592D-8B6D-4201-B3B2-ECB69759C6A8}" type="parTrans" cxnId="{74966A90-DDE4-4B0B-BDF7-9E5614D14D7C}">
      <dgm:prSet/>
      <dgm:spPr/>
      <dgm:t>
        <a:bodyPr/>
        <a:lstStyle/>
        <a:p>
          <a:endParaRPr lang="ru-RU"/>
        </a:p>
      </dgm:t>
    </dgm:pt>
    <dgm:pt modelId="{81F789EB-47CA-4C82-A780-9A42CA1BAB1D}" type="sibTrans" cxnId="{74966A90-DDE4-4B0B-BDF7-9E5614D14D7C}">
      <dgm:prSet/>
      <dgm:spPr/>
      <dgm:t>
        <a:bodyPr/>
        <a:lstStyle/>
        <a:p>
          <a:endParaRPr lang="ru-RU"/>
        </a:p>
      </dgm:t>
    </dgm:pt>
    <dgm:pt modelId="{A5C865C3-EB0C-49E8-82E1-B38CA4FC703B}">
      <dgm:prSet/>
      <dgm:spPr/>
      <dgm:t>
        <a:bodyPr/>
        <a:lstStyle/>
        <a:p>
          <a:pPr rtl="0"/>
          <a:r>
            <a:rPr lang="ru-RU" dirty="0" smtClean="0"/>
            <a:t>Четыре </a:t>
          </a:r>
          <a:endParaRPr lang="ru-RU" dirty="0"/>
        </a:p>
      </dgm:t>
    </dgm:pt>
    <dgm:pt modelId="{86052229-A0E5-4380-8229-FA527AC7E0A0}" type="parTrans" cxnId="{FDB56203-809E-4576-91E4-9C1C635CEB6F}">
      <dgm:prSet/>
      <dgm:spPr/>
      <dgm:t>
        <a:bodyPr/>
        <a:lstStyle/>
        <a:p>
          <a:endParaRPr lang="ru-RU"/>
        </a:p>
      </dgm:t>
    </dgm:pt>
    <dgm:pt modelId="{4058E338-8D3A-49F3-97E7-8F3407DBFBB9}" type="sibTrans" cxnId="{FDB56203-809E-4576-91E4-9C1C635CEB6F}">
      <dgm:prSet/>
      <dgm:spPr/>
      <dgm:t>
        <a:bodyPr/>
        <a:lstStyle/>
        <a:p>
          <a:endParaRPr lang="ru-RU"/>
        </a:p>
      </dgm:t>
    </dgm:pt>
    <dgm:pt modelId="{EBA5353E-387A-4F94-AFF4-12CA9BB1D2C3}" type="pres">
      <dgm:prSet presAssocID="{65D14E03-F903-4164-B50F-F5F813F973B1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481A4784-10E1-4F07-ACED-2DB543D3C69D}" type="pres">
      <dgm:prSet presAssocID="{65D14E03-F903-4164-B50F-F5F813F973B1}" presName="dummyMaxCanvas" presStyleCnt="0"/>
      <dgm:spPr/>
    </dgm:pt>
    <dgm:pt modelId="{AE0A4E08-1261-4B23-8E21-B9B471B4E5AB}" type="pres">
      <dgm:prSet presAssocID="{65D14E03-F903-4164-B50F-F5F813F973B1}" presName="parentComposite" presStyleCnt="0"/>
      <dgm:spPr/>
    </dgm:pt>
    <dgm:pt modelId="{5BD01CB9-73B2-4A8E-8433-9B25267C7FEE}" type="pres">
      <dgm:prSet presAssocID="{65D14E03-F903-4164-B50F-F5F813F973B1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ru-RU"/>
        </a:p>
      </dgm:t>
    </dgm:pt>
    <dgm:pt modelId="{1560C53A-7581-46BE-B4C6-185C931FB4C3}" type="pres">
      <dgm:prSet presAssocID="{65D14E03-F903-4164-B50F-F5F813F973B1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ru-RU"/>
        </a:p>
      </dgm:t>
    </dgm:pt>
    <dgm:pt modelId="{21626918-65F2-46FD-88C5-FA30529D50C0}" type="pres">
      <dgm:prSet presAssocID="{65D14E03-F903-4164-B50F-F5F813F973B1}" presName="childrenComposite" presStyleCnt="0"/>
      <dgm:spPr/>
    </dgm:pt>
    <dgm:pt modelId="{BB5498C2-F278-4708-A773-9D183D12F9BC}" type="pres">
      <dgm:prSet presAssocID="{65D14E03-F903-4164-B50F-F5F813F973B1}" presName="dummyMaxCanvas_ChildArea" presStyleCnt="0"/>
      <dgm:spPr/>
    </dgm:pt>
    <dgm:pt modelId="{6F179C6C-E7F8-4ED9-A712-664C74187833}" type="pres">
      <dgm:prSet presAssocID="{65D14E03-F903-4164-B50F-F5F813F973B1}" presName="fulcrum" presStyleLbl="alignAccFollowNode1" presStyleIdx="2" presStyleCnt="4"/>
      <dgm:spPr/>
    </dgm:pt>
    <dgm:pt modelId="{D8ACF9BA-84C1-464F-9956-BB4CC0449B57}" type="pres">
      <dgm:prSet presAssocID="{65D14E03-F903-4164-B50F-F5F813F973B1}" presName="balance_14" presStyleLbl="alignAccFollowNode1" presStyleIdx="3" presStyleCnt="4">
        <dgm:presLayoutVars>
          <dgm:bulletEnabled val="1"/>
        </dgm:presLayoutVars>
      </dgm:prSet>
      <dgm:spPr/>
    </dgm:pt>
    <dgm:pt modelId="{C2FC4008-9469-4E24-8B2C-C2D230175D23}" type="pres">
      <dgm:prSet presAssocID="{65D14E03-F903-4164-B50F-F5F813F973B1}" presName="right_14_1" presStyleLbl="node1" presStyleIdx="0" presStyleCnt="5">
        <dgm:presLayoutVars>
          <dgm:bulletEnabled val="1"/>
        </dgm:presLayoutVars>
      </dgm:prSet>
      <dgm:spPr/>
    </dgm:pt>
    <dgm:pt modelId="{CCEEA85A-E4F4-468E-A997-2630D0FE24A1}" type="pres">
      <dgm:prSet presAssocID="{65D14E03-F903-4164-B50F-F5F813F973B1}" presName="right_14_2" presStyleLbl="node1" presStyleIdx="1" presStyleCnt="5">
        <dgm:presLayoutVars>
          <dgm:bulletEnabled val="1"/>
        </dgm:presLayoutVars>
      </dgm:prSet>
      <dgm:spPr/>
    </dgm:pt>
    <dgm:pt modelId="{C44D37C7-0D7D-4477-9464-B6D19CC5197E}" type="pres">
      <dgm:prSet presAssocID="{65D14E03-F903-4164-B50F-F5F813F973B1}" presName="right_14_3" presStyleLbl="node1" presStyleIdx="2" presStyleCnt="5">
        <dgm:presLayoutVars>
          <dgm:bulletEnabled val="1"/>
        </dgm:presLayoutVars>
      </dgm:prSet>
      <dgm:spPr/>
    </dgm:pt>
    <dgm:pt modelId="{5E0997CC-5605-401F-93F3-EC890356B8AE}" type="pres">
      <dgm:prSet presAssocID="{65D14E03-F903-4164-B50F-F5F813F973B1}" presName="right_14_4" presStyleLbl="node1" presStyleIdx="3" presStyleCnt="5">
        <dgm:presLayoutVars>
          <dgm:bulletEnabled val="1"/>
        </dgm:presLayoutVars>
      </dgm:prSet>
      <dgm:spPr/>
    </dgm:pt>
    <dgm:pt modelId="{C5CA2648-3F37-40CF-8CAE-5AF438A5E7FA}" type="pres">
      <dgm:prSet presAssocID="{65D14E03-F903-4164-B50F-F5F813F973B1}" presName="left_14_1" presStyleLbl="node1" presStyleIdx="4" presStyleCnt="5">
        <dgm:presLayoutVars>
          <dgm:bulletEnabled val="1"/>
        </dgm:presLayoutVars>
      </dgm:prSet>
      <dgm:spPr/>
    </dgm:pt>
  </dgm:ptLst>
  <dgm:cxnLst>
    <dgm:cxn modelId="{78B485A6-6344-4844-9D97-CCF74CF3A1FE}" type="presOf" srcId="{3C17D2B4-1AD9-473D-984A-56519A9DA795}" destId="{5BD01CB9-73B2-4A8E-8433-9B25267C7FEE}" srcOrd="0" destOrd="0" presId="urn:microsoft.com/office/officeart/2005/8/layout/balance1"/>
    <dgm:cxn modelId="{54929C51-1D5A-41D3-A639-DD7A976A0A3A}" srcId="{65D14E03-F903-4164-B50F-F5F813F973B1}" destId="{3C17D2B4-1AD9-473D-984A-56519A9DA795}" srcOrd="0" destOrd="0" parTransId="{2F123051-54F0-47EA-94F5-708BDC8CD67A}" sibTransId="{1B1AEAD4-3A5E-4B0B-95D6-F19DD78B4257}"/>
    <dgm:cxn modelId="{D7171184-24AF-4EAF-A789-D534EA00C863}" srcId="{5C6AE01B-930B-40A7-93C0-12EF9FAA4BA2}" destId="{9789C9BC-31AA-42B1-81C3-CFD9D88D99CE}" srcOrd="1" destOrd="0" parTransId="{3445C390-E1C3-4470-B917-0DAF024FECA9}" sibTransId="{2E3D9E05-794F-4109-80C0-4732A8EBCFEA}"/>
    <dgm:cxn modelId="{CCB41109-0F5C-49DB-A1A1-2646A2ADB86A}" type="presOf" srcId="{A5C865C3-EB0C-49E8-82E1-B38CA4FC703B}" destId="{5E0997CC-5605-401F-93F3-EC890356B8AE}" srcOrd="0" destOrd="0" presId="urn:microsoft.com/office/officeart/2005/8/layout/balance1"/>
    <dgm:cxn modelId="{41E371B2-732E-4744-90EE-E3A202C9E08D}" srcId="{3C17D2B4-1AD9-473D-984A-56519A9DA795}" destId="{CEC42308-AD18-4F1B-B00D-DF21D2ED8F29}" srcOrd="0" destOrd="0" parTransId="{3D4DC044-C6B9-4FD4-8745-7BBDA6BA93F3}" sibTransId="{62050B5F-B97B-456A-8BBC-AA9C391BD17E}"/>
    <dgm:cxn modelId="{74966A90-DDE4-4B0B-BDF7-9E5614D14D7C}" srcId="{5C6AE01B-930B-40A7-93C0-12EF9FAA4BA2}" destId="{9A56D36A-B3CD-4A4D-954F-9B7BC0E9CDD0}" srcOrd="2" destOrd="0" parTransId="{D639592D-8B6D-4201-B3B2-ECB69759C6A8}" sibTransId="{81F789EB-47CA-4C82-A780-9A42CA1BAB1D}"/>
    <dgm:cxn modelId="{E986B9C8-4990-46D0-9BE4-57FF85B5B3E0}" srcId="{65D14E03-F903-4164-B50F-F5F813F973B1}" destId="{5C6AE01B-930B-40A7-93C0-12EF9FAA4BA2}" srcOrd="1" destOrd="0" parTransId="{6FEBE78A-0D8F-4865-82EF-42E7B5BF35F5}" sibTransId="{91495C0F-C14B-4256-A630-8F53A0FEBA5B}"/>
    <dgm:cxn modelId="{3F2F983B-FC67-4FB5-9358-B7466D3EE5FB}" srcId="{5C6AE01B-930B-40A7-93C0-12EF9FAA4BA2}" destId="{659F47D5-E503-4D80-82C2-F3B9420E1578}" srcOrd="0" destOrd="0" parTransId="{5FB622BF-09B3-4BD8-95B7-59522B2F103C}" sibTransId="{BC7A945C-F90A-4151-8E15-1F877FC44C1A}"/>
    <dgm:cxn modelId="{FDB56203-809E-4576-91E4-9C1C635CEB6F}" srcId="{5C6AE01B-930B-40A7-93C0-12EF9FAA4BA2}" destId="{A5C865C3-EB0C-49E8-82E1-B38CA4FC703B}" srcOrd="3" destOrd="0" parTransId="{86052229-A0E5-4380-8229-FA527AC7E0A0}" sibTransId="{4058E338-8D3A-49F3-97E7-8F3407DBFBB9}"/>
    <dgm:cxn modelId="{CFEDEF0F-1722-42DA-9028-8770A70A315D}" type="presOf" srcId="{65D14E03-F903-4164-B50F-F5F813F973B1}" destId="{EBA5353E-387A-4F94-AFF4-12CA9BB1D2C3}" srcOrd="0" destOrd="0" presId="urn:microsoft.com/office/officeart/2005/8/layout/balance1"/>
    <dgm:cxn modelId="{51698044-D687-4D65-A670-1E8E69511307}" type="presOf" srcId="{659F47D5-E503-4D80-82C2-F3B9420E1578}" destId="{C2FC4008-9469-4E24-8B2C-C2D230175D23}" srcOrd="0" destOrd="0" presId="urn:microsoft.com/office/officeart/2005/8/layout/balance1"/>
    <dgm:cxn modelId="{1CF730BA-7943-4B05-9717-AABE164762E2}" type="presOf" srcId="{9789C9BC-31AA-42B1-81C3-CFD9D88D99CE}" destId="{CCEEA85A-E4F4-468E-A997-2630D0FE24A1}" srcOrd="0" destOrd="0" presId="urn:microsoft.com/office/officeart/2005/8/layout/balance1"/>
    <dgm:cxn modelId="{F8FC877B-7D3C-43D8-A8C4-7C834C0ABF1C}" type="presOf" srcId="{9A56D36A-B3CD-4A4D-954F-9B7BC0E9CDD0}" destId="{C44D37C7-0D7D-4477-9464-B6D19CC5197E}" srcOrd="0" destOrd="0" presId="urn:microsoft.com/office/officeart/2005/8/layout/balance1"/>
    <dgm:cxn modelId="{C3A6E0B2-1524-4684-B927-9A7CBA7A7DAA}" type="presOf" srcId="{5C6AE01B-930B-40A7-93C0-12EF9FAA4BA2}" destId="{1560C53A-7581-46BE-B4C6-185C931FB4C3}" srcOrd="0" destOrd="0" presId="urn:microsoft.com/office/officeart/2005/8/layout/balance1"/>
    <dgm:cxn modelId="{283A93AF-5302-4E26-AFD0-F0D140082952}" type="presOf" srcId="{CEC42308-AD18-4F1B-B00D-DF21D2ED8F29}" destId="{C5CA2648-3F37-40CF-8CAE-5AF438A5E7FA}" srcOrd="0" destOrd="0" presId="urn:microsoft.com/office/officeart/2005/8/layout/balance1"/>
    <dgm:cxn modelId="{72C42E4E-AECD-4BB9-AF88-16CFA01990F2}" type="presParOf" srcId="{EBA5353E-387A-4F94-AFF4-12CA9BB1D2C3}" destId="{481A4784-10E1-4F07-ACED-2DB543D3C69D}" srcOrd="0" destOrd="0" presId="urn:microsoft.com/office/officeart/2005/8/layout/balance1"/>
    <dgm:cxn modelId="{019D9741-5D1F-4970-A4DB-A511834878E3}" type="presParOf" srcId="{EBA5353E-387A-4F94-AFF4-12CA9BB1D2C3}" destId="{AE0A4E08-1261-4B23-8E21-B9B471B4E5AB}" srcOrd="1" destOrd="0" presId="urn:microsoft.com/office/officeart/2005/8/layout/balance1"/>
    <dgm:cxn modelId="{CD48C81D-5B97-4DA3-A284-BBF59FACF569}" type="presParOf" srcId="{AE0A4E08-1261-4B23-8E21-B9B471B4E5AB}" destId="{5BD01CB9-73B2-4A8E-8433-9B25267C7FEE}" srcOrd="0" destOrd="0" presId="urn:microsoft.com/office/officeart/2005/8/layout/balance1"/>
    <dgm:cxn modelId="{B4140042-9DAC-491E-9CFF-63C845846068}" type="presParOf" srcId="{AE0A4E08-1261-4B23-8E21-B9B471B4E5AB}" destId="{1560C53A-7581-46BE-B4C6-185C931FB4C3}" srcOrd="1" destOrd="0" presId="urn:microsoft.com/office/officeart/2005/8/layout/balance1"/>
    <dgm:cxn modelId="{80F8EFE7-4365-4A63-9989-32D019AFD3F5}" type="presParOf" srcId="{EBA5353E-387A-4F94-AFF4-12CA9BB1D2C3}" destId="{21626918-65F2-46FD-88C5-FA30529D50C0}" srcOrd="2" destOrd="0" presId="urn:microsoft.com/office/officeart/2005/8/layout/balance1"/>
    <dgm:cxn modelId="{733631A4-DF31-460C-BFBB-BE590568B917}" type="presParOf" srcId="{21626918-65F2-46FD-88C5-FA30529D50C0}" destId="{BB5498C2-F278-4708-A773-9D183D12F9BC}" srcOrd="0" destOrd="0" presId="urn:microsoft.com/office/officeart/2005/8/layout/balance1"/>
    <dgm:cxn modelId="{DDD88A1E-E990-42C8-9400-F67212489308}" type="presParOf" srcId="{21626918-65F2-46FD-88C5-FA30529D50C0}" destId="{6F179C6C-E7F8-4ED9-A712-664C74187833}" srcOrd="1" destOrd="0" presId="urn:microsoft.com/office/officeart/2005/8/layout/balance1"/>
    <dgm:cxn modelId="{B0EF64E2-00E5-4CDF-B1FD-A024BBF47CA1}" type="presParOf" srcId="{21626918-65F2-46FD-88C5-FA30529D50C0}" destId="{D8ACF9BA-84C1-464F-9956-BB4CC0449B57}" srcOrd="2" destOrd="0" presId="urn:microsoft.com/office/officeart/2005/8/layout/balance1"/>
    <dgm:cxn modelId="{8B817F39-F154-450D-A0D9-EAACDBD6381A}" type="presParOf" srcId="{21626918-65F2-46FD-88C5-FA30529D50C0}" destId="{C2FC4008-9469-4E24-8B2C-C2D230175D23}" srcOrd="3" destOrd="0" presId="urn:microsoft.com/office/officeart/2005/8/layout/balance1"/>
    <dgm:cxn modelId="{71E63BDB-CCD1-4703-8E86-770718FFA395}" type="presParOf" srcId="{21626918-65F2-46FD-88C5-FA30529D50C0}" destId="{CCEEA85A-E4F4-468E-A997-2630D0FE24A1}" srcOrd="4" destOrd="0" presId="urn:microsoft.com/office/officeart/2005/8/layout/balance1"/>
    <dgm:cxn modelId="{8D4BA81B-AD50-47DF-83C7-9D833E56150F}" type="presParOf" srcId="{21626918-65F2-46FD-88C5-FA30529D50C0}" destId="{C44D37C7-0D7D-4477-9464-B6D19CC5197E}" srcOrd="5" destOrd="0" presId="urn:microsoft.com/office/officeart/2005/8/layout/balance1"/>
    <dgm:cxn modelId="{172F72C6-AC55-4027-926D-4736209F2989}" type="presParOf" srcId="{21626918-65F2-46FD-88C5-FA30529D50C0}" destId="{5E0997CC-5605-401F-93F3-EC890356B8AE}" srcOrd="6" destOrd="0" presId="urn:microsoft.com/office/officeart/2005/8/layout/balance1"/>
    <dgm:cxn modelId="{A64816C4-BFA5-49D1-B548-A375B0B706D2}" type="presParOf" srcId="{21626918-65F2-46FD-88C5-FA30529D50C0}" destId="{C5CA2648-3F37-40CF-8CAE-5AF438A5E7FA}" srcOrd="7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4B6389A-2C8E-4A1C-B055-35016451136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BCD35D-61DC-4E97-9110-7939EAE365EA}">
      <dgm:prSet phldrT="[Text]"/>
      <dgm:spPr/>
      <dgm:t>
        <a:bodyPr/>
        <a:lstStyle/>
        <a:p>
          <a:r>
            <a:rPr lang="ru-RU" dirty="0" smtClean="0"/>
            <a:t>Спонтанно</a:t>
          </a:r>
          <a:endParaRPr lang="ru-RU" dirty="0"/>
        </a:p>
      </dgm:t>
    </dgm:pt>
    <dgm:pt modelId="{DD77F51F-6471-46EB-97B1-655B9D873050}" type="parTrans" cxnId="{84585422-939C-4BE2-9059-4AFA8B7BD1E3}">
      <dgm:prSet/>
      <dgm:spPr/>
      <dgm:t>
        <a:bodyPr/>
        <a:lstStyle/>
        <a:p>
          <a:endParaRPr lang="ru-RU"/>
        </a:p>
      </dgm:t>
    </dgm:pt>
    <dgm:pt modelId="{CCA11BB0-AC95-4C9F-B054-6DAE87868697}" type="sibTrans" cxnId="{84585422-939C-4BE2-9059-4AFA8B7BD1E3}">
      <dgm:prSet/>
      <dgm:spPr/>
      <dgm:t>
        <a:bodyPr/>
        <a:lstStyle/>
        <a:p>
          <a:endParaRPr lang="ru-RU"/>
        </a:p>
      </dgm:t>
    </dgm:pt>
    <dgm:pt modelId="{4E638564-3C1B-4DEC-AFD6-E86F9955ED80}">
      <dgm:prSet phldrT="[Text]"/>
      <dgm:spPr/>
      <dgm:t>
        <a:bodyPr/>
        <a:lstStyle/>
        <a:p>
          <a:r>
            <a:rPr lang="ru-RU" dirty="0" smtClean="0"/>
            <a:t>Контроль пост-фактум по отчетности</a:t>
          </a:r>
          <a:endParaRPr lang="ru-RU" dirty="0"/>
        </a:p>
      </dgm:t>
    </dgm:pt>
    <dgm:pt modelId="{EB178A84-2316-4C1F-946A-06811FCFDE80}" type="parTrans" cxnId="{728563A1-006B-4BE3-A6BA-3D6D470A7169}">
      <dgm:prSet/>
      <dgm:spPr/>
      <dgm:t>
        <a:bodyPr/>
        <a:lstStyle/>
        <a:p>
          <a:endParaRPr lang="ru-RU"/>
        </a:p>
      </dgm:t>
    </dgm:pt>
    <dgm:pt modelId="{CBAA2846-A30C-4520-800A-F9826733D04E}" type="sibTrans" cxnId="{728563A1-006B-4BE3-A6BA-3D6D470A7169}">
      <dgm:prSet/>
      <dgm:spPr/>
      <dgm:t>
        <a:bodyPr/>
        <a:lstStyle/>
        <a:p>
          <a:endParaRPr lang="ru-RU"/>
        </a:p>
      </dgm:t>
    </dgm:pt>
    <dgm:pt modelId="{1F193B56-345E-4DFB-9093-567C4A16EB7E}">
      <dgm:prSet phldrT="[Text]"/>
      <dgm:spPr/>
      <dgm:t>
        <a:bodyPr/>
        <a:lstStyle/>
        <a:p>
          <a:r>
            <a:rPr lang="ru-RU" dirty="0" smtClean="0"/>
            <a:t>Стандартный завоз товара без учета фактического спроса</a:t>
          </a:r>
          <a:endParaRPr lang="ru-RU" dirty="0"/>
        </a:p>
      </dgm:t>
    </dgm:pt>
    <dgm:pt modelId="{DEAEA0E9-F1F5-4C9B-A6EF-4A2B1D5FEC15}" type="parTrans" cxnId="{07027DC2-BC61-4E30-8132-BF21007AF529}">
      <dgm:prSet/>
      <dgm:spPr/>
      <dgm:t>
        <a:bodyPr/>
        <a:lstStyle/>
        <a:p>
          <a:endParaRPr lang="ru-RU"/>
        </a:p>
      </dgm:t>
    </dgm:pt>
    <dgm:pt modelId="{BA604CBE-4122-4D35-AC6F-009606FA6070}" type="sibTrans" cxnId="{07027DC2-BC61-4E30-8132-BF21007AF529}">
      <dgm:prSet/>
      <dgm:spPr/>
      <dgm:t>
        <a:bodyPr/>
        <a:lstStyle/>
        <a:p>
          <a:endParaRPr lang="ru-RU"/>
        </a:p>
      </dgm:t>
    </dgm:pt>
    <dgm:pt modelId="{094EF13C-3087-4DF6-939E-5B3F1528D42E}">
      <dgm:prSet phldrT="[Text]"/>
      <dgm:spPr/>
      <dgm:t>
        <a:bodyPr/>
        <a:lstStyle/>
        <a:p>
          <a:r>
            <a:rPr lang="ru-RU" dirty="0" smtClean="0"/>
            <a:t>Постоянный покупатель не находит товара, который всегда был на полке и идет в магазин конкурента</a:t>
          </a:r>
          <a:endParaRPr lang="ru-RU" dirty="0"/>
        </a:p>
      </dgm:t>
    </dgm:pt>
    <dgm:pt modelId="{C798C431-B15E-407A-8D5C-36F306D89049}" type="parTrans" cxnId="{F74F6921-167C-4276-8562-061B5C0F7580}">
      <dgm:prSet/>
      <dgm:spPr/>
      <dgm:t>
        <a:bodyPr/>
        <a:lstStyle/>
        <a:p>
          <a:endParaRPr lang="ru-RU"/>
        </a:p>
      </dgm:t>
    </dgm:pt>
    <dgm:pt modelId="{707B90C7-5949-4DD3-B94C-F9DBB905A363}" type="sibTrans" cxnId="{F74F6921-167C-4276-8562-061B5C0F7580}">
      <dgm:prSet/>
      <dgm:spPr/>
      <dgm:t>
        <a:bodyPr/>
        <a:lstStyle/>
        <a:p>
          <a:endParaRPr lang="ru-RU"/>
        </a:p>
      </dgm:t>
    </dgm:pt>
    <dgm:pt modelId="{C4A7A702-81E3-41E4-8FC8-3D1605452F8E}">
      <dgm:prSet phldrT="[Text]"/>
      <dgm:spPr/>
      <dgm:t>
        <a:bodyPr/>
        <a:lstStyle/>
        <a:p>
          <a:r>
            <a:rPr lang="ru-RU" dirty="0" smtClean="0"/>
            <a:t>Списка ТОП товаров нет</a:t>
          </a:r>
          <a:endParaRPr lang="ru-RU" dirty="0"/>
        </a:p>
      </dgm:t>
    </dgm:pt>
    <dgm:pt modelId="{1683E11D-8BEA-46FF-A5BE-5BFD46503333}" type="parTrans" cxnId="{4A669EF4-F77E-461D-A456-BEC502992B6A}">
      <dgm:prSet/>
      <dgm:spPr/>
      <dgm:t>
        <a:bodyPr/>
        <a:lstStyle/>
        <a:p>
          <a:endParaRPr lang="ru-RU"/>
        </a:p>
      </dgm:t>
    </dgm:pt>
    <dgm:pt modelId="{01F51857-6A8C-4D3C-9E1E-E0615639F30C}" type="sibTrans" cxnId="{4A669EF4-F77E-461D-A456-BEC502992B6A}">
      <dgm:prSet/>
      <dgm:spPr/>
      <dgm:t>
        <a:bodyPr/>
        <a:lstStyle/>
        <a:p>
          <a:endParaRPr lang="ru-RU"/>
        </a:p>
      </dgm:t>
    </dgm:pt>
    <dgm:pt modelId="{85BD4081-D2FE-4CB1-BC16-1D5F60A9C71E}">
      <dgm:prSet phldrT="[Text]"/>
      <dgm:spPr/>
      <dgm:t>
        <a:bodyPr/>
        <a:lstStyle/>
        <a:p>
          <a:r>
            <a:rPr lang="ru-RU" dirty="0" smtClean="0"/>
            <a:t>Не составлен и не отслеживается список, приносящий 80% прибыли</a:t>
          </a:r>
          <a:endParaRPr lang="ru-RU" dirty="0"/>
        </a:p>
      </dgm:t>
    </dgm:pt>
    <dgm:pt modelId="{87F78033-4E99-410A-8206-DAA5AB21741E}" type="parTrans" cxnId="{F4098FF2-B3F6-49C0-A4FC-E766A948F855}">
      <dgm:prSet/>
      <dgm:spPr/>
      <dgm:t>
        <a:bodyPr/>
        <a:lstStyle/>
        <a:p>
          <a:endParaRPr lang="ru-RU"/>
        </a:p>
      </dgm:t>
    </dgm:pt>
    <dgm:pt modelId="{B56AF73D-9CD7-4B75-9124-1C143712ABC7}" type="sibTrans" cxnId="{F4098FF2-B3F6-49C0-A4FC-E766A948F855}">
      <dgm:prSet/>
      <dgm:spPr/>
      <dgm:t>
        <a:bodyPr/>
        <a:lstStyle/>
        <a:p>
          <a:endParaRPr lang="ru-RU"/>
        </a:p>
      </dgm:t>
    </dgm:pt>
    <dgm:pt modelId="{7808AF0B-A954-4F9A-AB46-A46103E483A7}" type="pres">
      <dgm:prSet presAssocID="{44B6389A-2C8E-4A1C-B055-350164511361}" presName="Name0" presStyleCnt="0">
        <dgm:presLayoutVars>
          <dgm:dir/>
          <dgm:animLvl val="lvl"/>
          <dgm:resizeHandles val="exact"/>
        </dgm:presLayoutVars>
      </dgm:prSet>
      <dgm:spPr/>
    </dgm:pt>
    <dgm:pt modelId="{D3805828-EE3D-41C9-90D3-40F2A8279D9F}" type="pres">
      <dgm:prSet presAssocID="{C4A7A702-81E3-41E4-8FC8-3D1605452F8E}" presName="linNode" presStyleCnt="0"/>
      <dgm:spPr/>
    </dgm:pt>
    <dgm:pt modelId="{8950473C-B790-43AD-A4F8-E033D3AD9B7E}" type="pres">
      <dgm:prSet presAssocID="{C4A7A702-81E3-41E4-8FC8-3D1605452F8E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6DE83A-BE3B-403C-8DFB-C0D412798C82}" type="pres">
      <dgm:prSet presAssocID="{C4A7A702-81E3-41E4-8FC8-3D1605452F8E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206F65-6197-4E62-BCB2-2B30FDCB96F8}" type="pres">
      <dgm:prSet presAssocID="{01F51857-6A8C-4D3C-9E1E-E0615639F30C}" presName="sp" presStyleCnt="0"/>
      <dgm:spPr/>
    </dgm:pt>
    <dgm:pt modelId="{D57141AE-1526-4F84-A738-1C40B3000F50}" type="pres">
      <dgm:prSet presAssocID="{20BCD35D-61DC-4E97-9110-7939EAE365EA}" presName="linNode" presStyleCnt="0"/>
      <dgm:spPr/>
    </dgm:pt>
    <dgm:pt modelId="{3788545B-3497-4D10-8582-C4C9032063DF}" type="pres">
      <dgm:prSet presAssocID="{20BCD35D-61DC-4E97-9110-7939EAE365EA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7BF238-0DCE-4BB5-9C5F-3E3A87D61C88}" type="pres">
      <dgm:prSet presAssocID="{20BCD35D-61DC-4E97-9110-7939EAE365EA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098FF2-B3F6-49C0-A4FC-E766A948F855}" srcId="{C4A7A702-81E3-41E4-8FC8-3D1605452F8E}" destId="{85BD4081-D2FE-4CB1-BC16-1D5F60A9C71E}" srcOrd="0" destOrd="0" parTransId="{87F78033-4E99-410A-8206-DAA5AB21741E}" sibTransId="{B56AF73D-9CD7-4B75-9124-1C143712ABC7}"/>
    <dgm:cxn modelId="{84585422-939C-4BE2-9059-4AFA8B7BD1E3}" srcId="{44B6389A-2C8E-4A1C-B055-350164511361}" destId="{20BCD35D-61DC-4E97-9110-7939EAE365EA}" srcOrd="1" destOrd="0" parTransId="{DD77F51F-6471-46EB-97B1-655B9D873050}" sibTransId="{CCA11BB0-AC95-4C9F-B054-6DAE87868697}"/>
    <dgm:cxn modelId="{C269FFB8-0672-4B96-A644-1D4159CBD94B}" type="presOf" srcId="{C4A7A702-81E3-41E4-8FC8-3D1605452F8E}" destId="{8950473C-B790-43AD-A4F8-E033D3AD9B7E}" srcOrd="0" destOrd="0" presId="urn:microsoft.com/office/officeart/2005/8/layout/vList5"/>
    <dgm:cxn modelId="{F74F6921-167C-4276-8562-061B5C0F7580}" srcId="{20BCD35D-61DC-4E97-9110-7939EAE365EA}" destId="{094EF13C-3087-4DF6-939E-5B3F1528D42E}" srcOrd="2" destOrd="0" parTransId="{C798C431-B15E-407A-8D5C-36F306D89049}" sibTransId="{707B90C7-5949-4DD3-B94C-F9DBB905A363}"/>
    <dgm:cxn modelId="{E05EC703-1E77-44ED-A228-019C1FD496BE}" type="presOf" srcId="{1F193B56-345E-4DFB-9093-567C4A16EB7E}" destId="{E97BF238-0DCE-4BB5-9C5F-3E3A87D61C88}" srcOrd="0" destOrd="1" presId="urn:microsoft.com/office/officeart/2005/8/layout/vList5"/>
    <dgm:cxn modelId="{D25987FF-3E65-40F6-AE0D-AD76CFBB29FF}" type="presOf" srcId="{094EF13C-3087-4DF6-939E-5B3F1528D42E}" destId="{E97BF238-0DCE-4BB5-9C5F-3E3A87D61C88}" srcOrd="0" destOrd="2" presId="urn:microsoft.com/office/officeart/2005/8/layout/vList5"/>
    <dgm:cxn modelId="{07027DC2-BC61-4E30-8132-BF21007AF529}" srcId="{20BCD35D-61DC-4E97-9110-7939EAE365EA}" destId="{1F193B56-345E-4DFB-9093-567C4A16EB7E}" srcOrd="1" destOrd="0" parTransId="{DEAEA0E9-F1F5-4C9B-A6EF-4A2B1D5FEC15}" sibTransId="{BA604CBE-4122-4D35-AC6F-009606FA6070}"/>
    <dgm:cxn modelId="{728563A1-006B-4BE3-A6BA-3D6D470A7169}" srcId="{20BCD35D-61DC-4E97-9110-7939EAE365EA}" destId="{4E638564-3C1B-4DEC-AFD6-E86F9955ED80}" srcOrd="0" destOrd="0" parTransId="{EB178A84-2316-4C1F-946A-06811FCFDE80}" sibTransId="{CBAA2846-A30C-4520-800A-F9826733D04E}"/>
    <dgm:cxn modelId="{4A669EF4-F77E-461D-A456-BEC502992B6A}" srcId="{44B6389A-2C8E-4A1C-B055-350164511361}" destId="{C4A7A702-81E3-41E4-8FC8-3D1605452F8E}" srcOrd="0" destOrd="0" parTransId="{1683E11D-8BEA-46FF-A5BE-5BFD46503333}" sibTransId="{01F51857-6A8C-4D3C-9E1E-E0615639F30C}"/>
    <dgm:cxn modelId="{3F9D9434-C17D-448C-B8ED-1B356B5B7548}" type="presOf" srcId="{85BD4081-D2FE-4CB1-BC16-1D5F60A9C71E}" destId="{116DE83A-BE3B-403C-8DFB-C0D412798C82}" srcOrd="0" destOrd="0" presId="urn:microsoft.com/office/officeart/2005/8/layout/vList5"/>
    <dgm:cxn modelId="{872ED3E1-DDF0-4E34-A02F-74AD508E794D}" type="presOf" srcId="{4E638564-3C1B-4DEC-AFD6-E86F9955ED80}" destId="{E97BF238-0DCE-4BB5-9C5F-3E3A87D61C88}" srcOrd="0" destOrd="0" presId="urn:microsoft.com/office/officeart/2005/8/layout/vList5"/>
    <dgm:cxn modelId="{68D200F5-D128-45C7-A025-0C3688A5504A}" type="presOf" srcId="{20BCD35D-61DC-4E97-9110-7939EAE365EA}" destId="{3788545B-3497-4D10-8582-C4C9032063DF}" srcOrd="0" destOrd="0" presId="urn:microsoft.com/office/officeart/2005/8/layout/vList5"/>
    <dgm:cxn modelId="{71C3496B-9591-452C-94E5-07363823ED19}" type="presOf" srcId="{44B6389A-2C8E-4A1C-B055-350164511361}" destId="{7808AF0B-A954-4F9A-AB46-A46103E483A7}" srcOrd="0" destOrd="0" presId="urn:microsoft.com/office/officeart/2005/8/layout/vList5"/>
    <dgm:cxn modelId="{BF5A9389-4640-4F6A-9444-4AE493F5D7B8}" type="presParOf" srcId="{7808AF0B-A954-4F9A-AB46-A46103E483A7}" destId="{D3805828-EE3D-41C9-90D3-40F2A8279D9F}" srcOrd="0" destOrd="0" presId="urn:microsoft.com/office/officeart/2005/8/layout/vList5"/>
    <dgm:cxn modelId="{6FD75194-9E01-4C4A-BACF-872FC325EBDF}" type="presParOf" srcId="{D3805828-EE3D-41C9-90D3-40F2A8279D9F}" destId="{8950473C-B790-43AD-A4F8-E033D3AD9B7E}" srcOrd="0" destOrd="0" presId="urn:microsoft.com/office/officeart/2005/8/layout/vList5"/>
    <dgm:cxn modelId="{94095891-A9B3-4F0B-B869-07A9B36D5B84}" type="presParOf" srcId="{D3805828-EE3D-41C9-90D3-40F2A8279D9F}" destId="{116DE83A-BE3B-403C-8DFB-C0D412798C82}" srcOrd="1" destOrd="0" presId="urn:microsoft.com/office/officeart/2005/8/layout/vList5"/>
    <dgm:cxn modelId="{65659EA5-4F86-454D-AE85-15BC0632BE0B}" type="presParOf" srcId="{7808AF0B-A954-4F9A-AB46-A46103E483A7}" destId="{A8206F65-6197-4E62-BCB2-2B30FDCB96F8}" srcOrd="1" destOrd="0" presId="urn:microsoft.com/office/officeart/2005/8/layout/vList5"/>
    <dgm:cxn modelId="{B93CFA55-2F14-4DDD-A8EF-5E085C8CC038}" type="presParOf" srcId="{7808AF0B-A954-4F9A-AB46-A46103E483A7}" destId="{D57141AE-1526-4F84-A738-1C40B3000F50}" srcOrd="2" destOrd="0" presId="urn:microsoft.com/office/officeart/2005/8/layout/vList5"/>
    <dgm:cxn modelId="{362B0751-BA16-4254-9B08-03FF9B3E5B70}" type="presParOf" srcId="{D57141AE-1526-4F84-A738-1C40B3000F50}" destId="{3788545B-3497-4D10-8582-C4C9032063DF}" srcOrd="0" destOrd="0" presId="urn:microsoft.com/office/officeart/2005/8/layout/vList5"/>
    <dgm:cxn modelId="{1A3C3CC2-EDC0-473C-BD6F-018BA7AE7C1E}" type="presParOf" srcId="{D57141AE-1526-4F84-A738-1C40B3000F50}" destId="{E97BF238-0DCE-4BB5-9C5F-3E3A87D61C8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4B6389A-2C8E-4A1C-B055-35016451136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BCD35D-61DC-4E97-9110-7939EAE365EA}">
      <dgm:prSet phldrT="[Text]"/>
      <dgm:spPr/>
      <dgm:t>
        <a:bodyPr/>
        <a:lstStyle/>
        <a:p>
          <a:r>
            <a:rPr lang="ru-RU" dirty="0" smtClean="0"/>
            <a:t>Период регулярного мониторинга</a:t>
          </a:r>
          <a:endParaRPr lang="ru-RU" dirty="0"/>
        </a:p>
      </dgm:t>
    </dgm:pt>
    <dgm:pt modelId="{DD77F51F-6471-46EB-97B1-655B9D873050}" type="parTrans" cxnId="{84585422-939C-4BE2-9059-4AFA8B7BD1E3}">
      <dgm:prSet/>
      <dgm:spPr/>
      <dgm:t>
        <a:bodyPr/>
        <a:lstStyle/>
        <a:p>
          <a:endParaRPr lang="ru-RU"/>
        </a:p>
      </dgm:t>
    </dgm:pt>
    <dgm:pt modelId="{CCA11BB0-AC95-4C9F-B054-6DAE87868697}" type="sibTrans" cxnId="{84585422-939C-4BE2-9059-4AFA8B7BD1E3}">
      <dgm:prSet/>
      <dgm:spPr/>
      <dgm:t>
        <a:bodyPr/>
        <a:lstStyle/>
        <a:p>
          <a:endParaRPr lang="ru-RU"/>
        </a:p>
      </dgm:t>
    </dgm:pt>
    <dgm:pt modelId="{4E638564-3C1B-4DEC-AFD6-E86F9955ED80}">
      <dgm:prSet phldrT="[Text]"/>
      <dgm:spPr/>
      <dgm:t>
        <a:bodyPr/>
        <a:lstStyle/>
        <a:p>
          <a:r>
            <a:rPr lang="ru-RU" dirty="0" smtClean="0"/>
            <a:t>В течение 7-10 дней 2-3 раза в день отслеживать динамику присутствия ТОП товаров – по часам, дням недели, видам товара и т.д.</a:t>
          </a:r>
          <a:endParaRPr lang="ru-RU" dirty="0"/>
        </a:p>
      </dgm:t>
    </dgm:pt>
    <dgm:pt modelId="{EB178A84-2316-4C1F-946A-06811FCFDE80}" type="parTrans" cxnId="{728563A1-006B-4BE3-A6BA-3D6D470A7169}">
      <dgm:prSet/>
      <dgm:spPr/>
      <dgm:t>
        <a:bodyPr/>
        <a:lstStyle/>
        <a:p>
          <a:endParaRPr lang="ru-RU"/>
        </a:p>
      </dgm:t>
    </dgm:pt>
    <dgm:pt modelId="{CBAA2846-A30C-4520-800A-F9826733D04E}" type="sibTrans" cxnId="{728563A1-006B-4BE3-A6BA-3D6D470A7169}">
      <dgm:prSet/>
      <dgm:spPr/>
      <dgm:t>
        <a:bodyPr/>
        <a:lstStyle/>
        <a:p>
          <a:endParaRPr lang="ru-RU"/>
        </a:p>
      </dgm:t>
    </dgm:pt>
    <dgm:pt modelId="{F619A0DA-FF75-42AA-B067-D4F3EC43132B}">
      <dgm:prSet phldrT="[Text]"/>
      <dgm:spPr/>
      <dgm:t>
        <a:bodyPr/>
        <a:lstStyle/>
        <a:p>
          <a:r>
            <a:rPr lang="ru-RU" dirty="0" smtClean="0"/>
            <a:t>Составить этот список</a:t>
          </a:r>
          <a:endParaRPr lang="ru-RU" dirty="0"/>
        </a:p>
      </dgm:t>
    </dgm:pt>
    <dgm:pt modelId="{B5C94DA0-1C48-466E-AC6B-5913DCED2C8E}" type="parTrans" cxnId="{5036DB61-FA91-4C90-ADAA-D629389579F8}">
      <dgm:prSet/>
      <dgm:spPr/>
      <dgm:t>
        <a:bodyPr/>
        <a:lstStyle/>
        <a:p>
          <a:endParaRPr lang="ru-RU"/>
        </a:p>
      </dgm:t>
    </dgm:pt>
    <dgm:pt modelId="{7384FEE4-379A-4228-9C29-9523209F7345}" type="sibTrans" cxnId="{5036DB61-FA91-4C90-ADAA-D629389579F8}">
      <dgm:prSet/>
      <dgm:spPr/>
      <dgm:t>
        <a:bodyPr/>
        <a:lstStyle/>
        <a:p>
          <a:endParaRPr lang="ru-RU"/>
        </a:p>
      </dgm:t>
    </dgm:pt>
    <dgm:pt modelId="{4C9E8FA7-95B8-42A8-8A7A-5BE34FD47EDB}">
      <dgm:prSet phldrT="[Text]"/>
      <dgm:spPr/>
      <dgm:t>
        <a:bodyPr/>
        <a:lstStyle/>
        <a:p>
          <a:r>
            <a:rPr lang="ru-RU" dirty="0" smtClean="0"/>
            <a:t>Сам аудит побуждает сделать такой список, если ранее его не было</a:t>
          </a:r>
          <a:endParaRPr lang="ru-RU" dirty="0"/>
        </a:p>
      </dgm:t>
    </dgm:pt>
    <dgm:pt modelId="{AD4E1A27-0D44-4E4E-9F3C-B13A8581D2EC}" type="parTrans" cxnId="{B6FAF7F4-4C9C-4210-BA96-75148F8D1E6A}">
      <dgm:prSet/>
      <dgm:spPr/>
      <dgm:t>
        <a:bodyPr/>
        <a:lstStyle/>
        <a:p>
          <a:endParaRPr lang="ru-RU"/>
        </a:p>
      </dgm:t>
    </dgm:pt>
    <dgm:pt modelId="{F01EA8F1-1F80-4E87-8C21-566B3D01F06B}" type="sibTrans" cxnId="{B6FAF7F4-4C9C-4210-BA96-75148F8D1E6A}">
      <dgm:prSet/>
      <dgm:spPr/>
      <dgm:t>
        <a:bodyPr/>
        <a:lstStyle/>
        <a:p>
          <a:endParaRPr lang="ru-RU"/>
        </a:p>
      </dgm:t>
    </dgm:pt>
    <dgm:pt modelId="{DDE9FD2A-7F82-4DC0-AD82-813595B4C622}">
      <dgm:prSet phldrT="[Text]"/>
      <dgm:spPr/>
      <dgm:t>
        <a:bodyPr/>
        <a:lstStyle/>
        <a:p>
          <a:r>
            <a:rPr lang="ru-RU" dirty="0" smtClean="0"/>
            <a:t>Задержка между привозом и выкладкой товара</a:t>
          </a:r>
          <a:endParaRPr lang="ru-RU" dirty="0"/>
        </a:p>
      </dgm:t>
    </dgm:pt>
    <dgm:pt modelId="{98C2A240-662B-4F30-83DA-F89E9ADA8BDA}" type="parTrans" cxnId="{1CC60093-71E2-4C9E-B4DB-5D2452CFEB92}">
      <dgm:prSet/>
      <dgm:spPr/>
      <dgm:t>
        <a:bodyPr/>
        <a:lstStyle/>
        <a:p>
          <a:endParaRPr lang="ru-RU"/>
        </a:p>
      </dgm:t>
    </dgm:pt>
    <dgm:pt modelId="{3346B5A2-D943-4093-A749-72220FD07AC9}" type="sibTrans" cxnId="{1CC60093-71E2-4C9E-B4DB-5D2452CFEB92}">
      <dgm:prSet/>
      <dgm:spPr/>
      <dgm:t>
        <a:bodyPr/>
        <a:lstStyle/>
        <a:p>
          <a:endParaRPr lang="ru-RU"/>
        </a:p>
      </dgm:t>
    </dgm:pt>
    <dgm:pt modelId="{7D392894-CB88-4252-8FBA-771AFB84A4BC}">
      <dgm:prSet phldrT="[Text]"/>
      <dgm:spPr/>
      <dgm:t>
        <a:bodyPr/>
        <a:lstStyle/>
        <a:p>
          <a:r>
            <a:rPr lang="ru-RU" dirty="0" smtClean="0"/>
            <a:t>Или актуализировать его</a:t>
          </a:r>
          <a:endParaRPr lang="ru-RU" dirty="0"/>
        </a:p>
      </dgm:t>
    </dgm:pt>
    <dgm:pt modelId="{99D3D4FB-6CD4-4C1A-AD8D-2DA651F0BA4D}" type="parTrans" cxnId="{CFEC9BB4-B656-44A5-AB93-AEA2901DBC02}">
      <dgm:prSet/>
      <dgm:spPr/>
      <dgm:t>
        <a:bodyPr/>
        <a:lstStyle/>
        <a:p>
          <a:endParaRPr lang="ru-RU"/>
        </a:p>
      </dgm:t>
    </dgm:pt>
    <dgm:pt modelId="{BA91C72E-96A0-480F-B2EE-8A1D999CC70B}" type="sibTrans" cxnId="{CFEC9BB4-B656-44A5-AB93-AEA2901DBC02}">
      <dgm:prSet/>
      <dgm:spPr/>
      <dgm:t>
        <a:bodyPr/>
        <a:lstStyle/>
        <a:p>
          <a:endParaRPr lang="ru-RU"/>
        </a:p>
      </dgm:t>
    </dgm:pt>
    <dgm:pt modelId="{332EAC5F-482E-4616-AC7B-1CEC1F39FB8A}">
      <dgm:prSet phldrT="[Text]"/>
      <dgm:spPr/>
      <dgm:t>
        <a:bodyPr/>
        <a:lstStyle/>
        <a:p>
          <a:r>
            <a:rPr lang="ru-RU" dirty="0" smtClean="0"/>
            <a:t>Теряете ли Вы деньги, если товар лежит 1-2 часа на складе в неподходящих условиях хранения (например, мясо не в холодильнике)?</a:t>
          </a:r>
          <a:endParaRPr lang="ru-RU" dirty="0"/>
        </a:p>
      </dgm:t>
    </dgm:pt>
    <dgm:pt modelId="{794DDED3-E3B1-4735-A686-DEC22640FF95}" type="parTrans" cxnId="{3299E4F4-3471-4BD3-830A-6126C0BB712A}">
      <dgm:prSet/>
      <dgm:spPr/>
      <dgm:t>
        <a:bodyPr/>
        <a:lstStyle/>
        <a:p>
          <a:endParaRPr lang="ru-RU"/>
        </a:p>
      </dgm:t>
    </dgm:pt>
    <dgm:pt modelId="{9AB550A5-1F75-4AFF-B2E9-955D4F80A98C}" type="sibTrans" cxnId="{3299E4F4-3471-4BD3-830A-6126C0BB712A}">
      <dgm:prSet/>
      <dgm:spPr/>
      <dgm:t>
        <a:bodyPr/>
        <a:lstStyle/>
        <a:p>
          <a:endParaRPr lang="ru-RU"/>
        </a:p>
      </dgm:t>
    </dgm:pt>
    <dgm:pt modelId="{7808AF0B-A954-4F9A-AB46-A46103E483A7}" type="pres">
      <dgm:prSet presAssocID="{44B6389A-2C8E-4A1C-B055-350164511361}" presName="Name0" presStyleCnt="0">
        <dgm:presLayoutVars>
          <dgm:dir/>
          <dgm:animLvl val="lvl"/>
          <dgm:resizeHandles val="exact"/>
        </dgm:presLayoutVars>
      </dgm:prSet>
      <dgm:spPr/>
    </dgm:pt>
    <dgm:pt modelId="{8902BE64-5C97-4DF6-9D13-C1797E198236}" type="pres">
      <dgm:prSet presAssocID="{F619A0DA-FF75-42AA-B067-D4F3EC43132B}" presName="linNode" presStyleCnt="0"/>
      <dgm:spPr/>
    </dgm:pt>
    <dgm:pt modelId="{69AD0D0C-1831-49E2-8FF5-8ED4FB87FFA7}" type="pres">
      <dgm:prSet presAssocID="{F619A0DA-FF75-42AA-B067-D4F3EC43132B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D238DE-C31D-487C-9469-34A8037485F1}" type="pres">
      <dgm:prSet presAssocID="{F619A0DA-FF75-42AA-B067-D4F3EC43132B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896796-F683-40AE-A017-71F383B69C39}" type="pres">
      <dgm:prSet presAssocID="{7384FEE4-379A-4228-9C29-9523209F7345}" presName="sp" presStyleCnt="0"/>
      <dgm:spPr/>
    </dgm:pt>
    <dgm:pt modelId="{D57141AE-1526-4F84-A738-1C40B3000F50}" type="pres">
      <dgm:prSet presAssocID="{20BCD35D-61DC-4E97-9110-7939EAE365EA}" presName="linNode" presStyleCnt="0"/>
      <dgm:spPr/>
    </dgm:pt>
    <dgm:pt modelId="{3788545B-3497-4D10-8582-C4C9032063DF}" type="pres">
      <dgm:prSet presAssocID="{20BCD35D-61DC-4E97-9110-7939EAE365EA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7BF238-0DCE-4BB5-9C5F-3E3A87D61C88}" type="pres">
      <dgm:prSet presAssocID="{20BCD35D-61DC-4E97-9110-7939EAE365EA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EE1F9D-7207-439B-BD38-BEFEF6F4C70F}" type="pres">
      <dgm:prSet presAssocID="{CCA11BB0-AC95-4C9F-B054-6DAE87868697}" presName="sp" presStyleCnt="0"/>
      <dgm:spPr/>
    </dgm:pt>
    <dgm:pt modelId="{96BB5F83-A01D-46C0-86FF-5DBC012B8FF9}" type="pres">
      <dgm:prSet presAssocID="{DDE9FD2A-7F82-4DC0-AD82-813595B4C622}" presName="linNode" presStyleCnt="0"/>
      <dgm:spPr/>
    </dgm:pt>
    <dgm:pt modelId="{8E5C7FFD-3CA1-4C57-9081-B34AE6ED6068}" type="pres">
      <dgm:prSet presAssocID="{DDE9FD2A-7F82-4DC0-AD82-813595B4C622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8FEBF6-D5AF-4D9F-AD0C-9C7DC9C3C6DE}" type="pres">
      <dgm:prSet presAssocID="{DDE9FD2A-7F82-4DC0-AD82-813595B4C622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BB7F5F-0958-428C-9277-52DA73124875}" type="presOf" srcId="{44B6389A-2C8E-4A1C-B055-350164511361}" destId="{7808AF0B-A954-4F9A-AB46-A46103E483A7}" srcOrd="0" destOrd="0" presId="urn:microsoft.com/office/officeart/2005/8/layout/vList5"/>
    <dgm:cxn modelId="{8294993B-822D-42A8-85AF-234BD13CF9A4}" type="presOf" srcId="{20BCD35D-61DC-4E97-9110-7939EAE365EA}" destId="{3788545B-3497-4D10-8582-C4C9032063DF}" srcOrd="0" destOrd="0" presId="urn:microsoft.com/office/officeart/2005/8/layout/vList5"/>
    <dgm:cxn modelId="{EFC2F5C5-074F-4EA8-AD71-C026065A4331}" type="presOf" srcId="{4E638564-3C1B-4DEC-AFD6-E86F9955ED80}" destId="{E97BF238-0DCE-4BB5-9C5F-3E3A87D61C88}" srcOrd="0" destOrd="0" presId="urn:microsoft.com/office/officeart/2005/8/layout/vList5"/>
    <dgm:cxn modelId="{1CC60093-71E2-4C9E-B4DB-5D2452CFEB92}" srcId="{44B6389A-2C8E-4A1C-B055-350164511361}" destId="{DDE9FD2A-7F82-4DC0-AD82-813595B4C622}" srcOrd="2" destOrd="0" parTransId="{98C2A240-662B-4F30-83DA-F89E9ADA8BDA}" sibTransId="{3346B5A2-D943-4093-A749-72220FD07AC9}"/>
    <dgm:cxn modelId="{84585422-939C-4BE2-9059-4AFA8B7BD1E3}" srcId="{44B6389A-2C8E-4A1C-B055-350164511361}" destId="{20BCD35D-61DC-4E97-9110-7939EAE365EA}" srcOrd="1" destOrd="0" parTransId="{DD77F51F-6471-46EB-97B1-655B9D873050}" sibTransId="{CCA11BB0-AC95-4C9F-B054-6DAE87868697}"/>
    <dgm:cxn modelId="{3EE835F0-B97B-49E3-82CE-6C493C528EB5}" type="presOf" srcId="{7D392894-CB88-4252-8FBA-771AFB84A4BC}" destId="{ABD238DE-C31D-487C-9469-34A8037485F1}" srcOrd="0" destOrd="1" presId="urn:microsoft.com/office/officeart/2005/8/layout/vList5"/>
    <dgm:cxn modelId="{792CB8F6-0D8E-4AA5-8FA6-4D174261DB42}" type="presOf" srcId="{332EAC5F-482E-4616-AC7B-1CEC1F39FB8A}" destId="{0F8FEBF6-D5AF-4D9F-AD0C-9C7DC9C3C6DE}" srcOrd="0" destOrd="0" presId="urn:microsoft.com/office/officeart/2005/8/layout/vList5"/>
    <dgm:cxn modelId="{B6FAF7F4-4C9C-4210-BA96-75148F8D1E6A}" srcId="{F619A0DA-FF75-42AA-B067-D4F3EC43132B}" destId="{4C9E8FA7-95B8-42A8-8A7A-5BE34FD47EDB}" srcOrd="0" destOrd="0" parTransId="{AD4E1A27-0D44-4E4E-9F3C-B13A8581D2EC}" sibTransId="{F01EA8F1-1F80-4E87-8C21-566B3D01F06B}"/>
    <dgm:cxn modelId="{114FC281-A80B-4889-A80E-68B7432978F8}" type="presOf" srcId="{F619A0DA-FF75-42AA-B067-D4F3EC43132B}" destId="{69AD0D0C-1831-49E2-8FF5-8ED4FB87FFA7}" srcOrd="0" destOrd="0" presId="urn:microsoft.com/office/officeart/2005/8/layout/vList5"/>
    <dgm:cxn modelId="{728563A1-006B-4BE3-A6BA-3D6D470A7169}" srcId="{20BCD35D-61DC-4E97-9110-7939EAE365EA}" destId="{4E638564-3C1B-4DEC-AFD6-E86F9955ED80}" srcOrd="0" destOrd="0" parTransId="{EB178A84-2316-4C1F-946A-06811FCFDE80}" sibTransId="{CBAA2846-A30C-4520-800A-F9826733D04E}"/>
    <dgm:cxn modelId="{CFEC9BB4-B656-44A5-AB93-AEA2901DBC02}" srcId="{F619A0DA-FF75-42AA-B067-D4F3EC43132B}" destId="{7D392894-CB88-4252-8FBA-771AFB84A4BC}" srcOrd="1" destOrd="0" parTransId="{99D3D4FB-6CD4-4C1A-AD8D-2DA651F0BA4D}" sibTransId="{BA91C72E-96A0-480F-B2EE-8A1D999CC70B}"/>
    <dgm:cxn modelId="{D8F13C1C-7A31-4D4B-880E-689CCD3AC104}" type="presOf" srcId="{4C9E8FA7-95B8-42A8-8A7A-5BE34FD47EDB}" destId="{ABD238DE-C31D-487C-9469-34A8037485F1}" srcOrd="0" destOrd="0" presId="urn:microsoft.com/office/officeart/2005/8/layout/vList5"/>
    <dgm:cxn modelId="{5036DB61-FA91-4C90-ADAA-D629389579F8}" srcId="{44B6389A-2C8E-4A1C-B055-350164511361}" destId="{F619A0DA-FF75-42AA-B067-D4F3EC43132B}" srcOrd="0" destOrd="0" parTransId="{B5C94DA0-1C48-466E-AC6B-5913DCED2C8E}" sibTransId="{7384FEE4-379A-4228-9C29-9523209F7345}"/>
    <dgm:cxn modelId="{FB205106-97D5-4CA4-A33A-1487CF5664B7}" type="presOf" srcId="{DDE9FD2A-7F82-4DC0-AD82-813595B4C622}" destId="{8E5C7FFD-3CA1-4C57-9081-B34AE6ED6068}" srcOrd="0" destOrd="0" presId="urn:microsoft.com/office/officeart/2005/8/layout/vList5"/>
    <dgm:cxn modelId="{3299E4F4-3471-4BD3-830A-6126C0BB712A}" srcId="{DDE9FD2A-7F82-4DC0-AD82-813595B4C622}" destId="{332EAC5F-482E-4616-AC7B-1CEC1F39FB8A}" srcOrd="0" destOrd="0" parTransId="{794DDED3-E3B1-4735-A686-DEC22640FF95}" sibTransId="{9AB550A5-1F75-4AFF-B2E9-955D4F80A98C}"/>
    <dgm:cxn modelId="{584E868B-0B6D-4710-A569-C05FB6C3E12A}" type="presParOf" srcId="{7808AF0B-A954-4F9A-AB46-A46103E483A7}" destId="{8902BE64-5C97-4DF6-9D13-C1797E198236}" srcOrd="0" destOrd="0" presId="urn:microsoft.com/office/officeart/2005/8/layout/vList5"/>
    <dgm:cxn modelId="{ED902A8D-D349-4B48-88BD-A070067B3243}" type="presParOf" srcId="{8902BE64-5C97-4DF6-9D13-C1797E198236}" destId="{69AD0D0C-1831-49E2-8FF5-8ED4FB87FFA7}" srcOrd="0" destOrd="0" presId="urn:microsoft.com/office/officeart/2005/8/layout/vList5"/>
    <dgm:cxn modelId="{9B664DBD-A1FE-4A3E-94EB-2D6175472A9E}" type="presParOf" srcId="{8902BE64-5C97-4DF6-9D13-C1797E198236}" destId="{ABD238DE-C31D-487C-9469-34A8037485F1}" srcOrd="1" destOrd="0" presId="urn:microsoft.com/office/officeart/2005/8/layout/vList5"/>
    <dgm:cxn modelId="{2C2CF1A3-25C8-4E24-A017-C128E0D56BF0}" type="presParOf" srcId="{7808AF0B-A954-4F9A-AB46-A46103E483A7}" destId="{A4896796-F683-40AE-A017-71F383B69C39}" srcOrd="1" destOrd="0" presId="urn:microsoft.com/office/officeart/2005/8/layout/vList5"/>
    <dgm:cxn modelId="{C81EA889-0532-4A9D-A9F7-58F52452BD85}" type="presParOf" srcId="{7808AF0B-A954-4F9A-AB46-A46103E483A7}" destId="{D57141AE-1526-4F84-A738-1C40B3000F50}" srcOrd="2" destOrd="0" presId="urn:microsoft.com/office/officeart/2005/8/layout/vList5"/>
    <dgm:cxn modelId="{BE8B317D-9751-4652-9E6F-AD0BD7669FE3}" type="presParOf" srcId="{D57141AE-1526-4F84-A738-1C40B3000F50}" destId="{3788545B-3497-4D10-8582-C4C9032063DF}" srcOrd="0" destOrd="0" presId="urn:microsoft.com/office/officeart/2005/8/layout/vList5"/>
    <dgm:cxn modelId="{AFA7B1DB-4AF2-4049-A8E3-0CDD3196B7B0}" type="presParOf" srcId="{D57141AE-1526-4F84-A738-1C40B3000F50}" destId="{E97BF238-0DCE-4BB5-9C5F-3E3A87D61C88}" srcOrd="1" destOrd="0" presId="urn:microsoft.com/office/officeart/2005/8/layout/vList5"/>
    <dgm:cxn modelId="{8371D7E8-2986-4EB9-B5A5-1C948F94CE39}" type="presParOf" srcId="{7808AF0B-A954-4F9A-AB46-A46103E483A7}" destId="{12EE1F9D-7207-439B-BD38-BEFEF6F4C70F}" srcOrd="3" destOrd="0" presId="urn:microsoft.com/office/officeart/2005/8/layout/vList5"/>
    <dgm:cxn modelId="{36469DB3-C82C-4B9E-95FF-7BB5346E8734}" type="presParOf" srcId="{7808AF0B-A954-4F9A-AB46-A46103E483A7}" destId="{96BB5F83-A01D-46C0-86FF-5DBC012B8FF9}" srcOrd="4" destOrd="0" presId="urn:microsoft.com/office/officeart/2005/8/layout/vList5"/>
    <dgm:cxn modelId="{7EBA6A28-19BD-4CC4-9842-64B3C61EB05C}" type="presParOf" srcId="{96BB5F83-A01D-46C0-86FF-5DBC012B8FF9}" destId="{8E5C7FFD-3CA1-4C57-9081-B34AE6ED6068}" srcOrd="0" destOrd="0" presId="urn:microsoft.com/office/officeart/2005/8/layout/vList5"/>
    <dgm:cxn modelId="{71A8C3FD-5D37-4005-AD1C-AE9C123F779E}" type="presParOf" srcId="{96BB5F83-A01D-46C0-86FF-5DBC012B8FF9}" destId="{0F8FEBF6-D5AF-4D9F-AD0C-9C7DC9C3C6D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3766BFF-5E1B-4FF8-8B29-02CFF8476343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76D9D34-81B7-428A-AB18-A57B13FBD78D}">
      <dgm:prSet phldrT="[Text]"/>
      <dgm:spPr/>
      <dgm:t>
        <a:bodyPr/>
        <a:lstStyle/>
        <a:p>
          <a:r>
            <a:rPr lang="ru-RU" dirty="0" smtClean="0"/>
            <a:t>Проверки нужно делать несколько раз в неделю</a:t>
          </a:r>
          <a:endParaRPr lang="ru-RU" dirty="0"/>
        </a:p>
      </dgm:t>
    </dgm:pt>
    <dgm:pt modelId="{6F502270-74E5-4B88-8C28-8190D3BA1329}" type="parTrans" cxnId="{54576E0C-9FB0-477C-94FF-CEB65D359266}">
      <dgm:prSet/>
      <dgm:spPr/>
      <dgm:t>
        <a:bodyPr/>
        <a:lstStyle/>
        <a:p>
          <a:endParaRPr lang="ru-RU"/>
        </a:p>
      </dgm:t>
    </dgm:pt>
    <dgm:pt modelId="{89C161DA-C107-40CA-A258-A8AB1627F103}" type="sibTrans" cxnId="{54576E0C-9FB0-477C-94FF-CEB65D359266}">
      <dgm:prSet/>
      <dgm:spPr/>
      <dgm:t>
        <a:bodyPr/>
        <a:lstStyle/>
        <a:p>
          <a:endParaRPr lang="ru-RU"/>
        </a:p>
      </dgm:t>
    </dgm:pt>
    <dgm:pt modelId="{BDF9AA5C-703F-40A2-8BC4-63DD1CB6CB0B}">
      <dgm:prSet phldrT="[Text]"/>
      <dgm:spPr/>
      <dgm:t>
        <a:bodyPr/>
        <a:lstStyle/>
        <a:p>
          <a:r>
            <a:rPr lang="ru-RU" dirty="0" smtClean="0"/>
            <a:t>Внедряют нормативными актами</a:t>
          </a:r>
          <a:endParaRPr lang="ru-RU" dirty="0"/>
        </a:p>
      </dgm:t>
    </dgm:pt>
    <dgm:pt modelId="{E6114CBE-CF6F-49DE-BBFA-90FE75AD1512}" type="parTrans" cxnId="{1885519C-BB51-4D6D-9ABD-AACC347DC548}">
      <dgm:prSet/>
      <dgm:spPr/>
      <dgm:t>
        <a:bodyPr/>
        <a:lstStyle/>
        <a:p>
          <a:endParaRPr lang="ru-RU"/>
        </a:p>
      </dgm:t>
    </dgm:pt>
    <dgm:pt modelId="{50BFC17A-5779-42C3-89C7-2560EDE7157C}" type="sibTrans" cxnId="{1885519C-BB51-4D6D-9ABD-AACC347DC548}">
      <dgm:prSet/>
      <dgm:spPr/>
      <dgm:t>
        <a:bodyPr/>
        <a:lstStyle/>
        <a:p>
          <a:endParaRPr lang="ru-RU"/>
        </a:p>
      </dgm:t>
    </dgm:pt>
    <dgm:pt modelId="{8A068650-94E0-470D-B616-313DF56E3D77}">
      <dgm:prSet phldrT="[Text]"/>
      <dgm:spPr/>
      <dgm:t>
        <a:bodyPr/>
        <a:lstStyle/>
        <a:p>
          <a:r>
            <a:rPr lang="ru-RU" dirty="0" smtClean="0"/>
            <a:t>Внутренний отдел</a:t>
          </a:r>
          <a:r>
            <a:rPr lang="en-US" dirty="0" smtClean="0"/>
            <a:t>: </a:t>
          </a:r>
          <a:r>
            <a:rPr lang="ru-RU" dirty="0" smtClean="0"/>
            <a:t>доп нагрузка, не объективно, по сути не проводится</a:t>
          </a:r>
          <a:endParaRPr lang="ru-RU" dirty="0"/>
        </a:p>
      </dgm:t>
    </dgm:pt>
    <dgm:pt modelId="{45FD5C73-6E53-4CEF-9CB2-A43F51F8857F}" type="parTrans" cxnId="{4D403EA3-7E98-40E3-AB0B-0B562761346F}">
      <dgm:prSet/>
      <dgm:spPr/>
      <dgm:t>
        <a:bodyPr/>
        <a:lstStyle/>
        <a:p>
          <a:endParaRPr lang="ru-RU"/>
        </a:p>
      </dgm:t>
    </dgm:pt>
    <dgm:pt modelId="{BDA0493B-4C7A-40D7-9229-E9A5653F6CFA}" type="sibTrans" cxnId="{4D403EA3-7E98-40E3-AB0B-0B562761346F}">
      <dgm:prSet/>
      <dgm:spPr/>
      <dgm:t>
        <a:bodyPr/>
        <a:lstStyle/>
        <a:p>
          <a:endParaRPr lang="ru-RU"/>
        </a:p>
      </dgm:t>
    </dgm:pt>
    <dgm:pt modelId="{E9B672AF-3564-4D4B-A556-1D48F2BDC008}">
      <dgm:prSet phldrT="[Text]"/>
      <dgm:spPr/>
      <dgm:t>
        <a:bodyPr/>
        <a:lstStyle/>
        <a:p>
          <a:r>
            <a:rPr lang="ru-RU" dirty="0" smtClean="0"/>
            <a:t>Внешние аудиторы</a:t>
          </a:r>
          <a:r>
            <a:rPr lang="en-US" dirty="0" smtClean="0"/>
            <a:t>:</a:t>
          </a:r>
          <a:r>
            <a:rPr lang="ru-RU" dirty="0" smtClean="0"/>
            <a:t> дорого, долго, разово</a:t>
          </a:r>
          <a:endParaRPr lang="ru-RU" dirty="0"/>
        </a:p>
      </dgm:t>
    </dgm:pt>
    <dgm:pt modelId="{7159BF6B-2C9C-46C0-9BC1-918C1CB1F3CB}" type="parTrans" cxnId="{8ACE93A9-89AD-4EB2-9B42-309AA0FF5513}">
      <dgm:prSet/>
      <dgm:spPr/>
      <dgm:t>
        <a:bodyPr/>
        <a:lstStyle/>
        <a:p>
          <a:endParaRPr lang="ru-RU"/>
        </a:p>
      </dgm:t>
    </dgm:pt>
    <dgm:pt modelId="{83EDECAD-118B-467D-B1D7-DFE9BFD7AFD9}" type="sibTrans" cxnId="{8ACE93A9-89AD-4EB2-9B42-309AA0FF5513}">
      <dgm:prSet/>
      <dgm:spPr/>
      <dgm:t>
        <a:bodyPr/>
        <a:lstStyle/>
        <a:p>
          <a:endParaRPr lang="ru-RU"/>
        </a:p>
      </dgm:t>
    </dgm:pt>
    <dgm:pt modelId="{765EF6D0-6815-4A9A-94C1-57107DB92430}" type="pres">
      <dgm:prSet presAssocID="{E3766BFF-5E1B-4FF8-8B29-02CFF8476343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6F09A37E-F1CC-4A30-8DD0-5E176966AB72}" type="pres">
      <dgm:prSet presAssocID="{E3766BFF-5E1B-4FF8-8B29-02CFF8476343}" presName="hierFlow" presStyleCnt="0"/>
      <dgm:spPr/>
    </dgm:pt>
    <dgm:pt modelId="{F7C8E37B-2F2E-4BC8-8791-D7AD31AB36AD}" type="pres">
      <dgm:prSet presAssocID="{E3766BFF-5E1B-4FF8-8B29-02CFF8476343}" presName="firstBuf" presStyleCnt="0"/>
      <dgm:spPr/>
    </dgm:pt>
    <dgm:pt modelId="{BAB24E7C-0285-4482-8438-5B75C1E384C9}" type="pres">
      <dgm:prSet presAssocID="{E3766BFF-5E1B-4FF8-8B29-02CFF8476343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BA625B0-7162-4C60-84A1-3A48CF067A05}" type="pres">
      <dgm:prSet presAssocID="{376D9D34-81B7-428A-AB18-A57B13FBD78D}" presName="Name17" presStyleCnt="0"/>
      <dgm:spPr/>
    </dgm:pt>
    <dgm:pt modelId="{92AD1120-69CE-4612-A522-9A2E421C9D4B}" type="pres">
      <dgm:prSet presAssocID="{376D9D34-81B7-428A-AB18-A57B13FBD78D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F41055E-F811-44E8-8ED0-FE916816E265}" type="pres">
      <dgm:prSet presAssocID="{376D9D34-81B7-428A-AB18-A57B13FBD78D}" presName="hierChild2" presStyleCnt="0"/>
      <dgm:spPr/>
    </dgm:pt>
    <dgm:pt modelId="{DC5DADEC-C461-4E0E-9EFE-E1F414D05973}" type="pres">
      <dgm:prSet presAssocID="{7159BF6B-2C9C-46C0-9BC1-918C1CB1F3CB}" presName="Name25" presStyleLbl="parChTrans1D2" presStyleIdx="0" presStyleCnt="2"/>
      <dgm:spPr/>
    </dgm:pt>
    <dgm:pt modelId="{2A8556A6-2AB4-4018-A88D-2D630AF0F6FD}" type="pres">
      <dgm:prSet presAssocID="{7159BF6B-2C9C-46C0-9BC1-918C1CB1F3CB}" presName="connTx" presStyleLbl="parChTrans1D2" presStyleIdx="0" presStyleCnt="2"/>
      <dgm:spPr/>
    </dgm:pt>
    <dgm:pt modelId="{D942B8AE-2461-4B63-82EC-0C48C446DC11}" type="pres">
      <dgm:prSet presAssocID="{E9B672AF-3564-4D4B-A556-1D48F2BDC008}" presName="Name30" presStyleCnt="0"/>
      <dgm:spPr/>
    </dgm:pt>
    <dgm:pt modelId="{8A06BE67-A5C8-4B25-B77B-0EADC03BA78A}" type="pres">
      <dgm:prSet presAssocID="{E9B672AF-3564-4D4B-A556-1D48F2BDC008}" presName="level2Shape" presStyleLbl="node2" presStyleIdx="0" presStyleCnt="2"/>
      <dgm:spPr/>
      <dgm:t>
        <a:bodyPr/>
        <a:lstStyle/>
        <a:p>
          <a:endParaRPr lang="ru-RU"/>
        </a:p>
      </dgm:t>
    </dgm:pt>
    <dgm:pt modelId="{4160D79F-357B-4229-8B25-892DEA4F2B54}" type="pres">
      <dgm:prSet presAssocID="{E9B672AF-3564-4D4B-A556-1D48F2BDC008}" presName="hierChild3" presStyleCnt="0"/>
      <dgm:spPr/>
    </dgm:pt>
    <dgm:pt modelId="{7C5441B2-7832-401E-BD23-629B162E6348}" type="pres">
      <dgm:prSet presAssocID="{45FD5C73-6E53-4CEF-9CB2-A43F51F8857F}" presName="Name25" presStyleLbl="parChTrans1D2" presStyleIdx="1" presStyleCnt="2"/>
      <dgm:spPr/>
    </dgm:pt>
    <dgm:pt modelId="{FB80AA83-F642-4CEE-A086-891F7B724A3B}" type="pres">
      <dgm:prSet presAssocID="{45FD5C73-6E53-4CEF-9CB2-A43F51F8857F}" presName="connTx" presStyleLbl="parChTrans1D2" presStyleIdx="1" presStyleCnt="2"/>
      <dgm:spPr/>
    </dgm:pt>
    <dgm:pt modelId="{7E11B17C-62F9-4F15-B6B4-5A511FDA6D64}" type="pres">
      <dgm:prSet presAssocID="{8A068650-94E0-470D-B616-313DF56E3D77}" presName="Name30" presStyleCnt="0"/>
      <dgm:spPr/>
    </dgm:pt>
    <dgm:pt modelId="{AF8C9B8F-38D4-4533-BB40-CDC1C7FCD439}" type="pres">
      <dgm:prSet presAssocID="{8A068650-94E0-470D-B616-313DF56E3D77}" presName="level2Shape" presStyleLbl="node2" presStyleIdx="1" presStyleCnt="2"/>
      <dgm:spPr/>
      <dgm:t>
        <a:bodyPr/>
        <a:lstStyle/>
        <a:p>
          <a:endParaRPr lang="ru-RU"/>
        </a:p>
      </dgm:t>
    </dgm:pt>
    <dgm:pt modelId="{2E281E6C-C3E6-47F1-A50D-321BAE9B4127}" type="pres">
      <dgm:prSet presAssocID="{8A068650-94E0-470D-B616-313DF56E3D77}" presName="hierChild3" presStyleCnt="0"/>
      <dgm:spPr/>
    </dgm:pt>
    <dgm:pt modelId="{D4D404B8-C61D-41D6-B5D4-3E4D9DBB7B7A}" type="pres">
      <dgm:prSet presAssocID="{E3766BFF-5E1B-4FF8-8B29-02CFF8476343}" presName="bgShapesFlow" presStyleCnt="0"/>
      <dgm:spPr/>
    </dgm:pt>
    <dgm:pt modelId="{F4571348-EA51-4866-8664-4A36851D3C78}" type="pres">
      <dgm:prSet presAssocID="{BDF9AA5C-703F-40A2-8BC4-63DD1CB6CB0B}" presName="rectComp" presStyleCnt="0"/>
      <dgm:spPr/>
    </dgm:pt>
    <dgm:pt modelId="{CACF3CA8-0CBA-4FEF-8EB8-992DA6C76F13}" type="pres">
      <dgm:prSet presAssocID="{BDF9AA5C-703F-40A2-8BC4-63DD1CB6CB0B}" presName="bgRect" presStyleLbl="bgShp" presStyleIdx="0" presStyleCnt="1"/>
      <dgm:spPr/>
      <dgm:t>
        <a:bodyPr/>
        <a:lstStyle/>
        <a:p>
          <a:endParaRPr lang="ru-RU"/>
        </a:p>
      </dgm:t>
    </dgm:pt>
    <dgm:pt modelId="{2CF0B500-BB61-4F0F-87FE-61299CAA389A}" type="pres">
      <dgm:prSet presAssocID="{BDF9AA5C-703F-40A2-8BC4-63DD1CB6CB0B}" presName="bgRectTx" presStyleLbl="bgShp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A8A3EB0-0052-456B-BACF-3F9A3042CDC5}" type="presOf" srcId="{376D9D34-81B7-428A-AB18-A57B13FBD78D}" destId="{92AD1120-69CE-4612-A522-9A2E421C9D4B}" srcOrd="0" destOrd="0" presId="urn:microsoft.com/office/officeart/2005/8/layout/hierarchy5"/>
    <dgm:cxn modelId="{54576E0C-9FB0-477C-94FF-CEB65D359266}" srcId="{E3766BFF-5E1B-4FF8-8B29-02CFF8476343}" destId="{376D9D34-81B7-428A-AB18-A57B13FBD78D}" srcOrd="0" destOrd="0" parTransId="{6F502270-74E5-4B88-8C28-8190D3BA1329}" sibTransId="{89C161DA-C107-40CA-A258-A8AB1627F103}"/>
    <dgm:cxn modelId="{48DBD03A-3C40-4449-AB6B-DDE4E25594EF}" type="presOf" srcId="{45FD5C73-6E53-4CEF-9CB2-A43F51F8857F}" destId="{FB80AA83-F642-4CEE-A086-891F7B724A3B}" srcOrd="1" destOrd="0" presId="urn:microsoft.com/office/officeart/2005/8/layout/hierarchy5"/>
    <dgm:cxn modelId="{4D403EA3-7E98-40E3-AB0B-0B562761346F}" srcId="{376D9D34-81B7-428A-AB18-A57B13FBD78D}" destId="{8A068650-94E0-470D-B616-313DF56E3D77}" srcOrd="1" destOrd="0" parTransId="{45FD5C73-6E53-4CEF-9CB2-A43F51F8857F}" sibTransId="{BDA0493B-4C7A-40D7-9229-E9A5653F6CFA}"/>
    <dgm:cxn modelId="{1885519C-BB51-4D6D-9ABD-AACC347DC548}" srcId="{E3766BFF-5E1B-4FF8-8B29-02CFF8476343}" destId="{BDF9AA5C-703F-40A2-8BC4-63DD1CB6CB0B}" srcOrd="1" destOrd="0" parTransId="{E6114CBE-CF6F-49DE-BBFA-90FE75AD1512}" sibTransId="{50BFC17A-5779-42C3-89C7-2560EDE7157C}"/>
    <dgm:cxn modelId="{8C4D2A53-81E5-486D-9AD5-CD8D4442F8DE}" type="presOf" srcId="{8A068650-94E0-470D-B616-313DF56E3D77}" destId="{AF8C9B8F-38D4-4533-BB40-CDC1C7FCD439}" srcOrd="0" destOrd="0" presId="urn:microsoft.com/office/officeart/2005/8/layout/hierarchy5"/>
    <dgm:cxn modelId="{CAE6E295-B831-4A71-BBBB-576EC8CDE4A9}" type="presOf" srcId="{45FD5C73-6E53-4CEF-9CB2-A43F51F8857F}" destId="{7C5441B2-7832-401E-BD23-629B162E6348}" srcOrd="0" destOrd="0" presId="urn:microsoft.com/office/officeart/2005/8/layout/hierarchy5"/>
    <dgm:cxn modelId="{20839981-10C6-47AD-AECD-2B95D9FA51B6}" type="presOf" srcId="{BDF9AA5C-703F-40A2-8BC4-63DD1CB6CB0B}" destId="{CACF3CA8-0CBA-4FEF-8EB8-992DA6C76F13}" srcOrd="0" destOrd="0" presId="urn:microsoft.com/office/officeart/2005/8/layout/hierarchy5"/>
    <dgm:cxn modelId="{C0061F8C-6383-4D86-8725-5259AC7F49DD}" type="presOf" srcId="{7159BF6B-2C9C-46C0-9BC1-918C1CB1F3CB}" destId="{DC5DADEC-C461-4E0E-9EFE-E1F414D05973}" srcOrd="0" destOrd="0" presId="urn:microsoft.com/office/officeart/2005/8/layout/hierarchy5"/>
    <dgm:cxn modelId="{46AC3D9E-AE48-4BF0-9BE8-8E36C322A8B0}" type="presOf" srcId="{7159BF6B-2C9C-46C0-9BC1-918C1CB1F3CB}" destId="{2A8556A6-2AB4-4018-A88D-2D630AF0F6FD}" srcOrd="1" destOrd="0" presId="urn:microsoft.com/office/officeart/2005/8/layout/hierarchy5"/>
    <dgm:cxn modelId="{F57F5F23-1A65-4C91-91C8-0652510A3A8F}" type="presOf" srcId="{E9B672AF-3564-4D4B-A556-1D48F2BDC008}" destId="{8A06BE67-A5C8-4B25-B77B-0EADC03BA78A}" srcOrd="0" destOrd="0" presId="urn:microsoft.com/office/officeart/2005/8/layout/hierarchy5"/>
    <dgm:cxn modelId="{5094F19C-A6E2-49CA-A47A-1699F25BBFF1}" type="presOf" srcId="{E3766BFF-5E1B-4FF8-8B29-02CFF8476343}" destId="{765EF6D0-6815-4A9A-94C1-57107DB92430}" srcOrd="0" destOrd="0" presId="urn:microsoft.com/office/officeart/2005/8/layout/hierarchy5"/>
    <dgm:cxn modelId="{AABD46AB-10ED-4828-827F-191ED5BD035B}" type="presOf" srcId="{BDF9AA5C-703F-40A2-8BC4-63DD1CB6CB0B}" destId="{2CF0B500-BB61-4F0F-87FE-61299CAA389A}" srcOrd="1" destOrd="0" presId="urn:microsoft.com/office/officeart/2005/8/layout/hierarchy5"/>
    <dgm:cxn modelId="{8ACE93A9-89AD-4EB2-9B42-309AA0FF5513}" srcId="{376D9D34-81B7-428A-AB18-A57B13FBD78D}" destId="{E9B672AF-3564-4D4B-A556-1D48F2BDC008}" srcOrd="0" destOrd="0" parTransId="{7159BF6B-2C9C-46C0-9BC1-918C1CB1F3CB}" sibTransId="{83EDECAD-118B-467D-B1D7-DFE9BFD7AFD9}"/>
    <dgm:cxn modelId="{2D941E8C-A4C2-4293-B330-20871B1BA2CC}" type="presParOf" srcId="{765EF6D0-6815-4A9A-94C1-57107DB92430}" destId="{6F09A37E-F1CC-4A30-8DD0-5E176966AB72}" srcOrd="0" destOrd="0" presId="urn:microsoft.com/office/officeart/2005/8/layout/hierarchy5"/>
    <dgm:cxn modelId="{23500344-1BA0-4944-B3DF-38102AB3B4F1}" type="presParOf" srcId="{6F09A37E-F1CC-4A30-8DD0-5E176966AB72}" destId="{F7C8E37B-2F2E-4BC8-8791-D7AD31AB36AD}" srcOrd="0" destOrd="0" presId="urn:microsoft.com/office/officeart/2005/8/layout/hierarchy5"/>
    <dgm:cxn modelId="{C84D3060-EF30-4F69-9C65-B5FD23CB7DF7}" type="presParOf" srcId="{6F09A37E-F1CC-4A30-8DD0-5E176966AB72}" destId="{BAB24E7C-0285-4482-8438-5B75C1E384C9}" srcOrd="1" destOrd="0" presId="urn:microsoft.com/office/officeart/2005/8/layout/hierarchy5"/>
    <dgm:cxn modelId="{55C0530F-9C2B-4054-BCE2-6D4371FE118C}" type="presParOf" srcId="{BAB24E7C-0285-4482-8438-5B75C1E384C9}" destId="{7BA625B0-7162-4C60-84A1-3A48CF067A05}" srcOrd="0" destOrd="0" presId="urn:microsoft.com/office/officeart/2005/8/layout/hierarchy5"/>
    <dgm:cxn modelId="{B487319B-A64C-4F38-ABBD-A2EABEFEF333}" type="presParOf" srcId="{7BA625B0-7162-4C60-84A1-3A48CF067A05}" destId="{92AD1120-69CE-4612-A522-9A2E421C9D4B}" srcOrd="0" destOrd="0" presId="urn:microsoft.com/office/officeart/2005/8/layout/hierarchy5"/>
    <dgm:cxn modelId="{2740FFB5-1ECA-4D60-8DF3-CE42537AE903}" type="presParOf" srcId="{7BA625B0-7162-4C60-84A1-3A48CF067A05}" destId="{2F41055E-F811-44E8-8ED0-FE916816E265}" srcOrd="1" destOrd="0" presId="urn:microsoft.com/office/officeart/2005/8/layout/hierarchy5"/>
    <dgm:cxn modelId="{6A6DB398-8F28-4111-9F25-242C50094C90}" type="presParOf" srcId="{2F41055E-F811-44E8-8ED0-FE916816E265}" destId="{DC5DADEC-C461-4E0E-9EFE-E1F414D05973}" srcOrd="0" destOrd="0" presId="urn:microsoft.com/office/officeart/2005/8/layout/hierarchy5"/>
    <dgm:cxn modelId="{7730B224-0184-4D7E-86CA-BAF56759A9AA}" type="presParOf" srcId="{DC5DADEC-C461-4E0E-9EFE-E1F414D05973}" destId="{2A8556A6-2AB4-4018-A88D-2D630AF0F6FD}" srcOrd="0" destOrd="0" presId="urn:microsoft.com/office/officeart/2005/8/layout/hierarchy5"/>
    <dgm:cxn modelId="{78F01954-5962-4E9C-8271-F144FA45D9D4}" type="presParOf" srcId="{2F41055E-F811-44E8-8ED0-FE916816E265}" destId="{D942B8AE-2461-4B63-82EC-0C48C446DC11}" srcOrd="1" destOrd="0" presId="urn:microsoft.com/office/officeart/2005/8/layout/hierarchy5"/>
    <dgm:cxn modelId="{9477B3AD-D076-4761-AF2E-958BAC30C822}" type="presParOf" srcId="{D942B8AE-2461-4B63-82EC-0C48C446DC11}" destId="{8A06BE67-A5C8-4B25-B77B-0EADC03BA78A}" srcOrd="0" destOrd="0" presId="urn:microsoft.com/office/officeart/2005/8/layout/hierarchy5"/>
    <dgm:cxn modelId="{26D9A29D-8CA1-4B57-8222-ECACF4746D0D}" type="presParOf" srcId="{D942B8AE-2461-4B63-82EC-0C48C446DC11}" destId="{4160D79F-357B-4229-8B25-892DEA4F2B54}" srcOrd="1" destOrd="0" presId="urn:microsoft.com/office/officeart/2005/8/layout/hierarchy5"/>
    <dgm:cxn modelId="{1C7CA5DC-F621-46CA-9C99-23468B06BB29}" type="presParOf" srcId="{2F41055E-F811-44E8-8ED0-FE916816E265}" destId="{7C5441B2-7832-401E-BD23-629B162E6348}" srcOrd="2" destOrd="0" presId="urn:microsoft.com/office/officeart/2005/8/layout/hierarchy5"/>
    <dgm:cxn modelId="{9C65054B-45E0-499A-A81A-9575CC400E16}" type="presParOf" srcId="{7C5441B2-7832-401E-BD23-629B162E6348}" destId="{FB80AA83-F642-4CEE-A086-891F7B724A3B}" srcOrd="0" destOrd="0" presId="urn:microsoft.com/office/officeart/2005/8/layout/hierarchy5"/>
    <dgm:cxn modelId="{6EED883F-5976-40CF-A037-3129415D233F}" type="presParOf" srcId="{2F41055E-F811-44E8-8ED0-FE916816E265}" destId="{7E11B17C-62F9-4F15-B6B4-5A511FDA6D64}" srcOrd="3" destOrd="0" presId="urn:microsoft.com/office/officeart/2005/8/layout/hierarchy5"/>
    <dgm:cxn modelId="{FD56F5A9-07EB-45DA-91C2-2C810AB74493}" type="presParOf" srcId="{7E11B17C-62F9-4F15-B6B4-5A511FDA6D64}" destId="{AF8C9B8F-38D4-4533-BB40-CDC1C7FCD439}" srcOrd="0" destOrd="0" presId="urn:microsoft.com/office/officeart/2005/8/layout/hierarchy5"/>
    <dgm:cxn modelId="{51C25E97-62E7-4303-8569-9F50E18E399A}" type="presParOf" srcId="{7E11B17C-62F9-4F15-B6B4-5A511FDA6D64}" destId="{2E281E6C-C3E6-47F1-A50D-321BAE9B4127}" srcOrd="1" destOrd="0" presId="urn:microsoft.com/office/officeart/2005/8/layout/hierarchy5"/>
    <dgm:cxn modelId="{E10AEC03-2BEC-4CDB-8A7C-37C2E79B0DA0}" type="presParOf" srcId="{765EF6D0-6815-4A9A-94C1-57107DB92430}" destId="{D4D404B8-C61D-41D6-B5D4-3E4D9DBB7B7A}" srcOrd="1" destOrd="0" presId="urn:microsoft.com/office/officeart/2005/8/layout/hierarchy5"/>
    <dgm:cxn modelId="{97A2A1EF-F3CC-40D1-8E3F-70942E9123AC}" type="presParOf" srcId="{D4D404B8-C61D-41D6-B5D4-3E4D9DBB7B7A}" destId="{F4571348-EA51-4866-8664-4A36851D3C78}" srcOrd="0" destOrd="0" presId="urn:microsoft.com/office/officeart/2005/8/layout/hierarchy5"/>
    <dgm:cxn modelId="{609A3B9A-E054-42D0-A184-2B50C7055DCB}" type="presParOf" srcId="{F4571348-EA51-4866-8664-4A36851D3C78}" destId="{CACF3CA8-0CBA-4FEF-8EB8-992DA6C76F13}" srcOrd="0" destOrd="0" presId="urn:microsoft.com/office/officeart/2005/8/layout/hierarchy5"/>
    <dgm:cxn modelId="{569685C2-E79F-43DA-BA3A-279E93DF8C17}" type="presParOf" srcId="{F4571348-EA51-4866-8664-4A36851D3C78}" destId="{2CF0B500-BB61-4F0F-87FE-61299CAA389A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3766BFF-5E1B-4FF8-8B29-02CFF8476343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76D9D34-81B7-428A-AB18-A57B13FBD78D}">
      <dgm:prSet phldrT="[Text]"/>
      <dgm:spPr/>
      <dgm:t>
        <a:bodyPr/>
        <a:lstStyle/>
        <a:p>
          <a:r>
            <a:rPr lang="ru-RU" dirty="0" smtClean="0"/>
            <a:t>Проверки можно проводить несколько раз в день по всей сети</a:t>
          </a:r>
          <a:endParaRPr lang="ru-RU" dirty="0"/>
        </a:p>
      </dgm:t>
    </dgm:pt>
    <dgm:pt modelId="{6F502270-74E5-4B88-8C28-8190D3BA1329}" type="parTrans" cxnId="{54576E0C-9FB0-477C-94FF-CEB65D359266}">
      <dgm:prSet/>
      <dgm:spPr/>
      <dgm:t>
        <a:bodyPr/>
        <a:lstStyle/>
        <a:p>
          <a:endParaRPr lang="ru-RU"/>
        </a:p>
      </dgm:t>
    </dgm:pt>
    <dgm:pt modelId="{89C161DA-C107-40CA-A258-A8AB1627F103}" type="sibTrans" cxnId="{54576E0C-9FB0-477C-94FF-CEB65D359266}">
      <dgm:prSet/>
      <dgm:spPr/>
      <dgm:t>
        <a:bodyPr/>
        <a:lstStyle/>
        <a:p>
          <a:endParaRPr lang="ru-RU"/>
        </a:p>
      </dgm:t>
    </dgm:pt>
    <dgm:pt modelId="{BDF9AA5C-703F-40A2-8BC4-63DD1CB6CB0B}">
      <dgm:prSet phldrT="[Text]"/>
      <dgm:spPr/>
      <dgm:t>
        <a:bodyPr/>
        <a:lstStyle/>
        <a:p>
          <a:r>
            <a:rPr lang="ru-RU" dirty="0" smtClean="0"/>
            <a:t>Составление анкеты любой сложности</a:t>
          </a:r>
          <a:endParaRPr lang="ru-RU" dirty="0"/>
        </a:p>
      </dgm:t>
    </dgm:pt>
    <dgm:pt modelId="{E6114CBE-CF6F-49DE-BBFA-90FE75AD1512}" type="parTrans" cxnId="{1885519C-BB51-4D6D-9ABD-AACC347DC548}">
      <dgm:prSet/>
      <dgm:spPr/>
      <dgm:t>
        <a:bodyPr/>
        <a:lstStyle/>
        <a:p>
          <a:endParaRPr lang="ru-RU"/>
        </a:p>
      </dgm:t>
    </dgm:pt>
    <dgm:pt modelId="{50BFC17A-5779-42C3-89C7-2560EDE7157C}" type="sibTrans" cxnId="{1885519C-BB51-4D6D-9ABD-AACC347DC548}">
      <dgm:prSet/>
      <dgm:spPr/>
      <dgm:t>
        <a:bodyPr/>
        <a:lstStyle/>
        <a:p>
          <a:endParaRPr lang="ru-RU"/>
        </a:p>
      </dgm:t>
    </dgm:pt>
    <dgm:pt modelId="{8A068650-94E0-470D-B616-313DF56E3D77}">
      <dgm:prSet phldrT="[Text]"/>
      <dgm:spPr/>
      <dgm:t>
        <a:bodyPr/>
        <a:lstStyle/>
        <a:p>
          <a:r>
            <a:rPr lang="ru-RU" dirty="0" smtClean="0"/>
            <a:t>Оптимальная цена</a:t>
          </a:r>
          <a:r>
            <a:rPr lang="en-US" dirty="0" smtClean="0"/>
            <a:t>:</a:t>
          </a:r>
          <a:r>
            <a:rPr lang="ru-RU" dirty="0" smtClean="0"/>
            <a:t> платите за</a:t>
          </a:r>
          <a:r>
            <a:rPr lang="en-US" dirty="0" smtClean="0"/>
            <a:t> </a:t>
          </a:r>
          <a:r>
            <a:rPr lang="ru-RU" dirty="0" smtClean="0"/>
            <a:t>нужное количество проверок </a:t>
          </a:r>
          <a:endParaRPr lang="ru-RU" dirty="0"/>
        </a:p>
      </dgm:t>
    </dgm:pt>
    <dgm:pt modelId="{45FD5C73-6E53-4CEF-9CB2-A43F51F8857F}" type="parTrans" cxnId="{4D403EA3-7E98-40E3-AB0B-0B562761346F}">
      <dgm:prSet/>
      <dgm:spPr/>
      <dgm:t>
        <a:bodyPr/>
        <a:lstStyle/>
        <a:p>
          <a:endParaRPr lang="ru-RU"/>
        </a:p>
      </dgm:t>
    </dgm:pt>
    <dgm:pt modelId="{BDA0493B-4C7A-40D7-9229-E9A5653F6CFA}" type="sibTrans" cxnId="{4D403EA3-7E98-40E3-AB0B-0B562761346F}">
      <dgm:prSet/>
      <dgm:spPr/>
      <dgm:t>
        <a:bodyPr/>
        <a:lstStyle/>
        <a:p>
          <a:endParaRPr lang="ru-RU"/>
        </a:p>
      </dgm:t>
    </dgm:pt>
    <dgm:pt modelId="{E9B672AF-3564-4D4B-A556-1D48F2BDC008}">
      <dgm:prSet phldrT="[Text]"/>
      <dgm:spPr/>
      <dgm:t>
        <a:bodyPr/>
        <a:lstStyle/>
        <a:p>
          <a:r>
            <a:rPr lang="ru-RU" dirty="0" smtClean="0"/>
            <a:t>Независимая оценка</a:t>
          </a:r>
          <a:r>
            <a:rPr lang="en-US" dirty="0" smtClean="0"/>
            <a:t>:</a:t>
          </a:r>
          <a:r>
            <a:rPr lang="ru-RU" dirty="0" smtClean="0"/>
            <a:t> наши агенты не работают у Вас</a:t>
          </a:r>
          <a:endParaRPr lang="ru-RU" dirty="0"/>
        </a:p>
      </dgm:t>
    </dgm:pt>
    <dgm:pt modelId="{7159BF6B-2C9C-46C0-9BC1-918C1CB1F3CB}" type="parTrans" cxnId="{8ACE93A9-89AD-4EB2-9B42-309AA0FF5513}">
      <dgm:prSet/>
      <dgm:spPr/>
      <dgm:t>
        <a:bodyPr/>
        <a:lstStyle/>
        <a:p>
          <a:endParaRPr lang="ru-RU"/>
        </a:p>
      </dgm:t>
    </dgm:pt>
    <dgm:pt modelId="{83EDECAD-118B-467D-B1D7-DFE9BFD7AFD9}" type="sibTrans" cxnId="{8ACE93A9-89AD-4EB2-9B42-309AA0FF5513}">
      <dgm:prSet/>
      <dgm:spPr/>
      <dgm:t>
        <a:bodyPr/>
        <a:lstStyle/>
        <a:p>
          <a:endParaRPr lang="ru-RU"/>
        </a:p>
      </dgm:t>
    </dgm:pt>
    <dgm:pt modelId="{AD0E1E3B-ED68-47B8-83A5-58BC4DFBAB07}">
      <dgm:prSet phldrT="[Text]"/>
      <dgm:spPr/>
      <dgm:t>
        <a:bodyPr/>
        <a:lstStyle/>
        <a:p>
          <a:r>
            <a:rPr lang="ru-RU" dirty="0" smtClean="0"/>
            <a:t>Быстро</a:t>
          </a:r>
          <a:r>
            <a:rPr lang="en-US" dirty="0" smtClean="0"/>
            <a:t>:</a:t>
          </a:r>
          <a:r>
            <a:rPr lang="ru-RU" dirty="0" smtClean="0"/>
            <a:t> за день можно дать оценку магазину</a:t>
          </a:r>
          <a:endParaRPr lang="ru-RU" dirty="0"/>
        </a:p>
      </dgm:t>
    </dgm:pt>
    <dgm:pt modelId="{7C0FA3DB-A54A-4238-8656-DC6D0BE263A9}" type="parTrans" cxnId="{1E83C656-CCE5-4051-BD6C-8F089DA69925}">
      <dgm:prSet/>
      <dgm:spPr/>
      <dgm:t>
        <a:bodyPr/>
        <a:lstStyle/>
        <a:p>
          <a:endParaRPr lang="ru-RU"/>
        </a:p>
      </dgm:t>
    </dgm:pt>
    <dgm:pt modelId="{0E7FED71-9282-4812-8E12-FC40D80F2CE2}" type="sibTrans" cxnId="{1E83C656-CCE5-4051-BD6C-8F089DA69925}">
      <dgm:prSet/>
      <dgm:spPr/>
      <dgm:t>
        <a:bodyPr/>
        <a:lstStyle/>
        <a:p>
          <a:endParaRPr lang="ru-RU"/>
        </a:p>
      </dgm:t>
    </dgm:pt>
    <dgm:pt modelId="{765EF6D0-6815-4A9A-94C1-57107DB92430}" type="pres">
      <dgm:prSet presAssocID="{E3766BFF-5E1B-4FF8-8B29-02CFF8476343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6F09A37E-F1CC-4A30-8DD0-5E176966AB72}" type="pres">
      <dgm:prSet presAssocID="{E3766BFF-5E1B-4FF8-8B29-02CFF8476343}" presName="hierFlow" presStyleCnt="0"/>
      <dgm:spPr/>
    </dgm:pt>
    <dgm:pt modelId="{F7C8E37B-2F2E-4BC8-8791-D7AD31AB36AD}" type="pres">
      <dgm:prSet presAssocID="{E3766BFF-5E1B-4FF8-8B29-02CFF8476343}" presName="firstBuf" presStyleCnt="0"/>
      <dgm:spPr/>
    </dgm:pt>
    <dgm:pt modelId="{BAB24E7C-0285-4482-8438-5B75C1E384C9}" type="pres">
      <dgm:prSet presAssocID="{E3766BFF-5E1B-4FF8-8B29-02CFF8476343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BA625B0-7162-4C60-84A1-3A48CF067A05}" type="pres">
      <dgm:prSet presAssocID="{376D9D34-81B7-428A-AB18-A57B13FBD78D}" presName="Name17" presStyleCnt="0"/>
      <dgm:spPr/>
    </dgm:pt>
    <dgm:pt modelId="{92AD1120-69CE-4612-A522-9A2E421C9D4B}" type="pres">
      <dgm:prSet presAssocID="{376D9D34-81B7-428A-AB18-A57B13FBD78D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F41055E-F811-44E8-8ED0-FE916816E265}" type="pres">
      <dgm:prSet presAssocID="{376D9D34-81B7-428A-AB18-A57B13FBD78D}" presName="hierChild2" presStyleCnt="0"/>
      <dgm:spPr/>
    </dgm:pt>
    <dgm:pt modelId="{DC5DADEC-C461-4E0E-9EFE-E1F414D05973}" type="pres">
      <dgm:prSet presAssocID="{7159BF6B-2C9C-46C0-9BC1-918C1CB1F3CB}" presName="Name25" presStyleLbl="parChTrans1D2" presStyleIdx="0" presStyleCnt="3"/>
      <dgm:spPr/>
    </dgm:pt>
    <dgm:pt modelId="{2A8556A6-2AB4-4018-A88D-2D630AF0F6FD}" type="pres">
      <dgm:prSet presAssocID="{7159BF6B-2C9C-46C0-9BC1-918C1CB1F3CB}" presName="connTx" presStyleLbl="parChTrans1D2" presStyleIdx="0" presStyleCnt="3"/>
      <dgm:spPr/>
    </dgm:pt>
    <dgm:pt modelId="{D942B8AE-2461-4B63-82EC-0C48C446DC11}" type="pres">
      <dgm:prSet presAssocID="{E9B672AF-3564-4D4B-A556-1D48F2BDC008}" presName="Name30" presStyleCnt="0"/>
      <dgm:spPr/>
    </dgm:pt>
    <dgm:pt modelId="{8A06BE67-A5C8-4B25-B77B-0EADC03BA78A}" type="pres">
      <dgm:prSet presAssocID="{E9B672AF-3564-4D4B-A556-1D48F2BDC008}" presName="level2Shape" presStyleLbl="node2" presStyleIdx="0" presStyleCnt="3"/>
      <dgm:spPr/>
      <dgm:t>
        <a:bodyPr/>
        <a:lstStyle/>
        <a:p>
          <a:endParaRPr lang="ru-RU"/>
        </a:p>
      </dgm:t>
    </dgm:pt>
    <dgm:pt modelId="{4160D79F-357B-4229-8B25-892DEA4F2B54}" type="pres">
      <dgm:prSet presAssocID="{E9B672AF-3564-4D4B-A556-1D48F2BDC008}" presName="hierChild3" presStyleCnt="0"/>
      <dgm:spPr/>
    </dgm:pt>
    <dgm:pt modelId="{1751D249-1F30-4C00-9310-BFE51AB800B7}" type="pres">
      <dgm:prSet presAssocID="{7C0FA3DB-A54A-4238-8656-DC6D0BE263A9}" presName="Name25" presStyleLbl="parChTrans1D2" presStyleIdx="1" presStyleCnt="3"/>
      <dgm:spPr/>
    </dgm:pt>
    <dgm:pt modelId="{4DBF3C15-764A-4C3A-91B4-E2E440102065}" type="pres">
      <dgm:prSet presAssocID="{7C0FA3DB-A54A-4238-8656-DC6D0BE263A9}" presName="connTx" presStyleLbl="parChTrans1D2" presStyleIdx="1" presStyleCnt="3"/>
      <dgm:spPr/>
    </dgm:pt>
    <dgm:pt modelId="{B78CC731-A6C3-478C-A6F0-92D69800AC9F}" type="pres">
      <dgm:prSet presAssocID="{AD0E1E3B-ED68-47B8-83A5-58BC4DFBAB07}" presName="Name30" presStyleCnt="0"/>
      <dgm:spPr/>
    </dgm:pt>
    <dgm:pt modelId="{7C8393FA-D1FD-4869-A5CE-50CBD14BFE52}" type="pres">
      <dgm:prSet presAssocID="{AD0E1E3B-ED68-47B8-83A5-58BC4DFBAB07}" presName="level2Shape" presStyleLbl="node2" presStyleIdx="1" presStyleCnt="3"/>
      <dgm:spPr/>
      <dgm:t>
        <a:bodyPr/>
        <a:lstStyle/>
        <a:p>
          <a:endParaRPr lang="ru-RU"/>
        </a:p>
      </dgm:t>
    </dgm:pt>
    <dgm:pt modelId="{78368B37-E300-4B30-8AC8-E3B4DA337BAF}" type="pres">
      <dgm:prSet presAssocID="{AD0E1E3B-ED68-47B8-83A5-58BC4DFBAB07}" presName="hierChild3" presStyleCnt="0"/>
      <dgm:spPr/>
    </dgm:pt>
    <dgm:pt modelId="{7C5441B2-7832-401E-BD23-629B162E6348}" type="pres">
      <dgm:prSet presAssocID="{45FD5C73-6E53-4CEF-9CB2-A43F51F8857F}" presName="Name25" presStyleLbl="parChTrans1D2" presStyleIdx="2" presStyleCnt="3"/>
      <dgm:spPr/>
    </dgm:pt>
    <dgm:pt modelId="{FB80AA83-F642-4CEE-A086-891F7B724A3B}" type="pres">
      <dgm:prSet presAssocID="{45FD5C73-6E53-4CEF-9CB2-A43F51F8857F}" presName="connTx" presStyleLbl="parChTrans1D2" presStyleIdx="2" presStyleCnt="3"/>
      <dgm:spPr/>
    </dgm:pt>
    <dgm:pt modelId="{7E11B17C-62F9-4F15-B6B4-5A511FDA6D64}" type="pres">
      <dgm:prSet presAssocID="{8A068650-94E0-470D-B616-313DF56E3D77}" presName="Name30" presStyleCnt="0"/>
      <dgm:spPr/>
    </dgm:pt>
    <dgm:pt modelId="{AF8C9B8F-38D4-4533-BB40-CDC1C7FCD439}" type="pres">
      <dgm:prSet presAssocID="{8A068650-94E0-470D-B616-313DF56E3D77}" presName="level2Shape" presStyleLbl="node2" presStyleIdx="2" presStyleCnt="3"/>
      <dgm:spPr/>
      <dgm:t>
        <a:bodyPr/>
        <a:lstStyle/>
        <a:p>
          <a:endParaRPr lang="ru-RU"/>
        </a:p>
      </dgm:t>
    </dgm:pt>
    <dgm:pt modelId="{2E281E6C-C3E6-47F1-A50D-321BAE9B4127}" type="pres">
      <dgm:prSet presAssocID="{8A068650-94E0-470D-B616-313DF56E3D77}" presName="hierChild3" presStyleCnt="0"/>
      <dgm:spPr/>
    </dgm:pt>
    <dgm:pt modelId="{D4D404B8-C61D-41D6-B5D4-3E4D9DBB7B7A}" type="pres">
      <dgm:prSet presAssocID="{E3766BFF-5E1B-4FF8-8B29-02CFF8476343}" presName="bgShapesFlow" presStyleCnt="0"/>
      <dgm:spPr/>
    </dgm:pt>
    <dgm:pt modelId="{F4571348-EA51-4866-8664-4A36851D3C78}" type="pres">
      <dgm:prSet presAssocID="{BDF9AA5C-703F-40A2-8BC4-63DD1CB6CB0B}" presName="rectComp" presStyleCnt="0"/>
      <dgm:spPr/>
    </dgm:pt>
    <dgm:pt modelId="{CACF3CA8-0CBA-4FEF-8EB8-992DA6C76F13}" type="pres">
      <dgm:prSet presAssocID="{BDF9AA5C-703F-40A2-8BC4-63DD1CB6CB0B}" presName="bgRect" presStyleLbl="bgShp" presStyleIdx="0" presStyleCnt="1"/>
      <dgm:spPr/>
      <dgm:t>
        <a:bodyPr/>
        <a:lstStyle/>
        <a:p>
          <a:endParaRPr lang="ru-RU"/>
        </a:p>
      </dgm:t>
    </dgm:pt>
    <dgm:pt modelId="{2CF0B500-BB61-4F0F-87FE-61299CAA389A}" type="pres">
      <dgm:prSet presAssocID="{BDF9AA5C-703F-40A2-8BC4-63DD1CB6CB0B}" presName="bgRectTx" presStyleLbl="bgShp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576E0C-9FB0-477C-94FF-CEB65D359266}" srcId="{E3766BFF-5E1B-4FF8-8B29-02CFF8476343}" destId="{376D9D34-81B7-428A-AB18-A57B13FBD78D}" srcOrd="0" destOrd="0" parTransId="{6F502270-74E5-4B88-8C28-8190D3BA1329}" sibTransId="{89C161DA-C107-40CA-A258-A8AB1627F103}"/>
    <dgm:cxn modelId="{C5C74C7C-3785-402A-B9DA-53B1C270D361}" type="presOf" srcId="{BDF9AA5C-703F-40A2-8BC4-63DD1CB6CB0B}" destId="{CACF3CA8-0CBA-4FEF-8EB8-992DA6C76F13}" srcOrd="0" destOrd="0" presId="urn:microsoft.com/office/officeart/2005/8/layout/hierarchy5"/>
    <dgm:cxn modelId="{1E83C656-CCE5-4051-BD6C-8F089DA69925}" srcId="{376D9D34-81B7-428A-AB18-A57B13FBD78D}" destId="{AD0E1E3B-ED68-47B8-83A5-58BC4DFBAB07}" srcOrd="1" destOrd="0" parTransId="{7C0FA3DB-A54A-4238-8656-DC6D0BE263A9}" sibTransId="{0E7FED71-9282-4812-8E12-FC40D80F2CE2}"/>
    <dgm:cxn modelId="{03514C5A-2A82-432D-B609-4154F00444CD}" type="presOf" srcId="{376D9D34-81B7-428A-AB18-A57B13FBD78D}" destId="{92AD1120-69CE-4612-A522-9A2E421C9D4B}" srcOrd="0" destOrd="0" presId="urn:microsoft.com/office/officeart/2005/8/layout/hierarchy5"/>
    <dgm:cxn modelId="{D43B34D9-DEB2-46F2-A887-6A5891849950}" type="presOf" srcId="{E3766BFF-5E1B-4FF8-8B29-02CFF8476343}" destId="{765EF6D0-6815-4A9A-94C1-57107DB92430}" srcOrd="0" destOrd="0" presId="urn:microsoft.com/office/officeart/2005/8/layout/hierarchy5"/>
    <dgm:cxn modelId="{5D79692E-9F12-403C-88EE-AA053E774C6E}" type="presOf" srcId="{BDF9AA5C-703F-40A2-8BC4-63DD1CB6CB0B}" destId="{2CF0B500-BB61-4F0F-87FE-61299CAA389A}" srcOrd="1" destOrd="0" presId="urn:microsoft.com/office/officeart/2005/8/layout/hierarchy5"/>
    <dgm:cxn modelId="{C31C3348-A72B-400C-9030-D8B8CD71A6AC}" type="presOf" srcId="{45FD5C73-6E53-4CEF-9CB2-A43F51F8857F}" destId="{FB80AA83-F642-4CEE-A086-891F7B724A3B}" srcOrd="1" destOrd="0" presId="urn:microsoft.com/office/officeart/2005/8/layout/hierarchy5"/>
    <dgm:cxn modelId="{33759999-3F0C-40A8-8D3B-3B36FC057CE8}" type="presOf" srcId="{8A068650-94E0-470D-B616-313DF56E3D77}" destId="{AF8C9B8F-38D4-4533-BB40-CDC1C7FCD439}" srcOrd="0" destOrd="0" presId="urn:microsoft.com/office/officeart/2005/8/layout/hierarchy5"/>
    <dgm:cxn modelId="{4D403EA3-7E98-40E3-AB0B-0B562761346F}" srcId="{376D9D34-81B7-428A-AB18-A57B13FBD78D}" destId="{8A068650-94E0-470D-B616-313DF56E3D77}" srcOrd="2" destOrd="0" parTransId="{45FD5C73-6E53-4CEF-9CB2-A43F51F8857F}" sibTransId="{BDA0493B-4C7A-40D7-9229-E9A5653F6CFA}"/>
    <dgm:cxn modelId="{9823EA94-5E98-45B1-B1B4-53656B2FC298}" type="presOf" srcId="{7159BF6B-2C9C-46C0-9BC1-918C1CB1F3CB}" destId="{2A8556A6-2AB4-4018-A88D-2D630AF0F6FD}" srcOrd="1" destOrd="0" presId="urn:microsoft.com/office/officeart/2005/8/layout/hierarchy5"/>
    <dgm:cxn modelId="{1885519C-BB51-4D6D-9ABD-AACC347DC548}" srcId="{E3766BFF-5E1B-4FF8-8B29-02CFF8476343}" destId="{BDF9AA5C-703F-40A2-8BC4-63DD1CB6CB0B}" srcOrd="1" destOrd="0" parTransId="{E6114CBE-CF6F-49DE-BBFA-90FE75AD1512}" sibTransId="{50BFC17A-5779-42C3-89C7-2560EDE7157C}"/>
    <dgm:cxn modelId="{E5D76A9B-91C1-46C8-BE9C-AD569AC120AE}" type="presOf" srcId="{7C0FA3DB-A54A-4238-8656-DC6D0BE263A9}" destId="{4DBF3C15-764A-4C3A-91B4-E2E440102065}" srcOrd="1" destOrd="0" presId="urn:microsoft.com/office/officeart/2005/8/layout/hierarchy5"/>
    <dgm:cxn modelId="{C788BE14-E6A6-4D9D-83D3-40F52557F1B6}" type="presOf" srcId="{E9B672AF-3564-4D4B-A556-1D48F2BDC008}" destId="{8A06BE67-A5C8-4B25-B77B-0EADC03BA78A}" srcOrd="0" destOrd="0" presId="urn:microsoft.com/office/officeart/2005/8/layout/hierarchy5"/>
    <dgm:cxn modelId="{DB4AADCE-FFF8-4E16-99C3-B08BADBF459B}" type="presOf" srcId="{7159BF6B-2C9C-46C0-9BC1-918C1CB1F3CB}" destId="{DC5DADEC-C461-4E0E-9EFE-E1F414D05973}" srcOrd="0" destOrd="0" presId="urn:microsoft.com/office/officeart/2005/8/layout/hierarchy5"/>
    <dgm:cxn modelId="{820417F9-3E74-4162-958D-1C285D4D5640}" type="presOf" srcId="{AD0E1E3B-ED68-47B8-83A5-58BC4DFBAB07}" destId="{7C8393FA-D1FD-4869-A5CE-50CBD14BFE52}" srcOrd="0" destOrd="0" presId="urn:microsoft.com/office/officeart/2005/8/layout/hierarchy5"/>
    <dgm:cxn modelId="{8ACE93A9-89AD-4EB2-9B42-309AA0FF5513}" srcId="{376D9D34-81B7-428A-AB18-A57B13FBD78D}" destId="{E9B672AF-3564-4D4B-A556-1D48F2BDC008}" srcOrd="0" destOrd="0" parTransId="{7159BF6B-2C9C-46C0-9BC1-918C1CB1F3CB}" sibTransId="{83EDECAD-118B-467D-B1D7-DFE9BFD7AFD9}"/>
    <dgm:cxn modelId="{DEC7F389-A424-4DD4-895E-B9ADF0893C5F}" type="presOf" srcId="{7C0FA3DB-A54A-4238-8656-DC6D0BE263A9}" destId="{1751D249-1F30-4C00-9310-BFE51AB800B7}" srcOrd="0" destOrd="0" presId="urn:microsoft.com/office/officeart/2005/8/layout/hierarchy5"/>
    <dgm:cxn modelId="{8DA2A663-0BFA-4DD6-BD1C-DBB75A86FD18}" type="presOf" srcId="{45FD5C73-6E53-4CEF-9CB2-A43F51F8857F}" destId="{7C5441B2-7832-401E-BD23-629B162E6348}" srcOrd="0" destOrd="0" presId="urn:microsoft.com/office/officeart/2005/8/layout/hierarchy5"/>
    <dgm:cxn modelId="{6D12B377-9F91-4F44-BB33-2D8287764F21}" type="presParOf" srcId="{765EF6D0-6815-4A9A-94C1-57107DB92430}" destId="{6F09A37E-F1CC-4A30-8DD0-5E176966AB72}" srcOrd="0" destOrd="0" presId="urn:microsoft.com/office/officeart/2005/8/layout/hierarchy5"/>
    <dgm:cxn modelId="{55039B10-F43B-428D-BECC-65C61F7AD36C}" type="presParOf" srcId="{6F09A37E-F1CC-4A30-8DD0-5E176966AB72}" destId="{F7C8E37B-2F2E-4BC8-8791-D7AD31AB36AD}" srcOrd="0" destOrd="0" presId="urn:microsoft.com/office/officeart/2005/8/layout/hierarchy5"/>
    <dgm:cxn modelId="{C8D1AE45-D014-4A53-B07A-01FCC0B34061}" type="presParOf" srcId="{6F09A37E-F1CC-4A30-8DD0-5E176966AB72}" destId="{BAB24E7C-0285-4482-8438-5B75C1E384C9}" srcOrd="1" destOrd="0" presId="urn:microsoft.com/office/officeart/2005/8/layout/hierarchy5"/>
    <dgm:cxn modelId="{44FB845D-20F9-4253-A79D-341A1B2D73F7}" type="presParOf" srcId="{BAB24E7C-0285-4482-8438-5B75C1E384C9}" destId="{7BA625B0-7162-4C60-84A1-3A48CF067A05}" srcOrd="0" destOrd="0" presId="urn:microsoft.com/office/officeart/2005/8/layout/hierarchy5"/>
    <dgm:cxn modelId="{596DADA1-067B-4A43-8A48-918610D38C4F}" type="presParOf" srcId="{7BA625B0-7162-4C60-84A1-3A48CF067A05}" destId="{92AD1120-69CE-4612-A522-9A2E421C9D4B}" srcOrd="0" destOrd="0" presId="urn:microsoft.com/office/officeart/2005/8/layout/hierarchy5"/>
    <dgm:cxn modelId="{7A666344-8382-43EA-A702-8AAD91C83A38}" type="presParOf" srcId="{7BA625B0-7162-4C60-84A1-3A48CF067A05}" destId="{2F41055E-F811-44E8-8ED0-FE916816E265}" srcOrd="1" destOrd="0" presId="urn:microsoft.com/office/officeart/2005/8/layout/hierarchy5"/>
    <dgm:cxn modelId="{25E45C5A-DE01-4475-8E22-48B218DF4731}" type="presParOf" srcId="{2F41055E-F811-44E8-8ED0-FE916816E265}" destId="{DC5DADEC-C461-4E0E-9EFE-E1F414D05973}" srcOrd="0" destOrd="0" presId="urn:microsoft.com/office/officeart/2005/8/layout/hierarchy5"/>
    <dgm:cxn modelId="{B6028FAA-101A-440E-8A4A-DECC9167EDCC}" type="presParOf" srcId="{DC5DADEC-C461-4E0E-9EFE-E1F414D05973}" destId="{2A8556A6-2AB4-4018-A88D-2D630AF0F6FD}" srcOrd="0" destOrd="0" presId="urn:microsoft.com/office/officeart/2005/8/layout/hierarchy5"/>
    <dgm:cxn modelId="{2605DAE5-1B7A-4A89-A72E-BD0D83D6F456}" type="presParOf" srcId="{2F41055E-F811-44E8-8ED0-FE916816E265}" destId="{D942B8AE-2461-4B63-82EC-0C48C446DC11}" srcOrd="1" destOrd="0" presId="urn:microsoft.com/office/officeart/2005/8/layout/hierarchy5"/>
    <dgm:cxn modelId="{9AC39B3D-09EF-4AF9-B002-3B5B144E8E78}" type="presParOf" srcId="{D942B8AE-2461-4B63-82EC-0C48C446DC11}" destId="{8A06BE67-A5C8-4B25-B77B-0EADC03BA78A}" srcOrd="0" destOrd="0" presId="urn:microsoft.com/office/officeart/2005/8/layout/hierarchy5"/>
    <dgm:cxn modelId="{E0BAC3FD-C9DE-4039-829F-CA005A515E13}" type="presParOf" srcId="{D942B8AE-2461-4B63-82EC-0C48C446DC11}" destId="{4160D79F-357B-4229-8B25-892DEA4F2B54}" srcOrd="1" destOrd="0" presId="urn:microsoft.com/office/officeart/2005/8/layout/hierarchy5"/>
    <dgm:cxn modelId="{A1320432-B064-4468-BB1F-B297711C9A52}" type="presParOf" srcId="{2F41055E-F811-44E8-8ED0-FE916816E265}" destId="{1751D249-1F30-4C00-9310-BFE51AB800B7}" srcOrd="2" destOrd="0" presId="urn:microsoft.com/office/officeart/2005/8/layout/hierarchy5"/>
    <dgm:cxn modelId="{971287F8-D138-4703-8A66-50D48358299D}" type="presParOf" srcId="{1751D249-1F30-4C00-9310-BFE51AB800B7}" destId="{4DBF3C15-764A-4C3A-91B4-E2E440102065}" srcOrd="0" destOrd="0" presId="urn:microsoft.com/office/officeart/2005/8/layout/hierarchy5"/>
    <dgm:cxn modelId="{61E16590-0914-46E2-9A86-5D53D8582177}" type="presParOf" srcId="{2F41055E-F811-44E8-8ED0-FE916816E265}" destId="{B78CC731-A6C3-478C-A6F0-92D69800AC9F}" srcOrd="3" destOrd="0" presId="urn:microsoft.com/office/officeart/2005/8/layout/hierarchy5"/>
    <dgm:cxn modelId="{43538A42-8CD2-4C91-9AB2-809F534737CA}" type="presParOf" srcId="{B78CC731-A6C3-478C-A6F0-92D69800AC9F}" destId="{7C8393FA-D1FD-4869-A5CE-50CBD14BFE52}" srcOrd="0" destOrd="0" presId="urn:microsoft.com/office/officeart/2005/8/layout/hierarchy5"/>
    <dgm:cxn modelId="{89414DEF-CBD8-46B6-A5EB-8AFF12E26489}" type="presParOf" srcId="{B78CC731-A6C3-478C-A6F0-92D69800AC9F}" destId="{78368B37-E300-4B30-8AC8-E3B4DA337BAF}" srcOrd="1" destOrd="0" presId="urn:microsoft.com/office/officeart/2005/8/layout/hierarchy5"/>
    <dgm:cxn modelId="{B671D61F-D58B-4154-B1D1-A09EB6C5FE01}" type="presParOf" srcId="{2F41055E-F811-44E8-8ED0-FE916816E265}" destId="{7C5441B2-7832-401E-BD23-629B162E6348}" srcOrd="4" destOrd="0" presId="urn:microsoft.com/office/officeart/2005/8/layout/hierarchy5"/>
    <dgm:cxn modelId="{FB48209B-4F92-442C-9791-1239ADE3F765}" type="presParOf" srcId="{7C5441B2-7832-401E-BD23-629B162E6348}" destId="{FB80AA83-F642-4CEE-A086-891F7B724A3B}" srcOrd="0" destOrd="0" presId="urn:microsoft.com/office/officeart/2005/8/layout/hierarchy5"/>
    <dgm:cxn modelId="{D65E4AF8-76F2-4A6C-AF65-34C0E3F31218}" type="presParOf" srcId="{2F41055E-F811-44E8-8ED0-FE916816E265}" destId="{7E11B17C-62F9-4F15-B6B4-5A511FDA6D64}" srcOrd="5" destOrd="0" presId="urn:microsoft.com/office/officeart/2005/8/layout/hierarchy5"/>
    <dgm:cxn modelId="{99294D62-7F00-4F02-AB88-74002711105E}" type="presParOf" srcId="{7E11B17C-62F9-4F15-B6B4-5A511FDA6D64}" destId="{AF8C9B8F-38D4-4533-BB40-CDC1C7FCD439}" srcOrd="0" destOrd="0" presId="urn:microsoft.com/office/officeart/2005/8/layout/hierarchy5"/>
    <dgm:cxn modelId="{1FBB25E8-C92D-4550-8FB7-F4DFBF2C8267}" type="presParOf" srcId="{7E11B17C-62F9-4F15-B6B4-5A511FDA6D64}" destId="{2E281E6C-C3E6-47F1-A50D-321BAE9B4127}" srcOrd="1" destOrd="0" presId="urn:microsoft.com/office/officeart/2005/8/layout/hierarchy5"/>
    <dgm:cxn modelId="{483F4F6A-B5B0-4388-B12B-8D5B60010239}" type="presParOf" srcId="{765EF6D0-6815-4A9A-94C1-57107DB92430}" destId="{D4D404B8-C61D-41D6-B5D4-3E4D9DBB7B7A}" srcOrd="1" destOrd="0" presId="urn:microsoft.com/office/officeart/2005/8/layout/hierarchy5"/>
    <dgm:cxn modelId="{D8C5376F-E2D4-402C-A88A-8CBCF9D098E8}" type="presParOf" srcId="{D4D404B8-C61D-41D6-B5D4-3E4D9DBB7B7A}" destId="{F4571348-EA51-4866-8664-4A36851D3C78}" srcOrd="0" destOrd="0" presId="urn:microsoft.com/office/officeart/2005/8/layout/hierarchy5"/>
    <dgm:cxn modelId="{6C544801-6A7C-4C9F-99A1-411F9CFD6BE6}" type="presParOf" srcId="{F4571348-EA51-4866-8664-4A36851D3C78}" destId="{CACF3CA8-0CBA-4FEF-8EB8-992DA6C76F13}" srcOrd="0" destOrd="0" presId="urn:microsoft.com/office/officeart/2005/8/layout/hierarchy5"/>
    <dgm:cxn modelId="{3C733CAF-E3A6-4B2E-95FE-CA320A129FD5}" type="presParOf" srcId="{F4571348-EA51-4866-8664-4A36851D3C78}" destId="{2CF0B500-BB61-4F0F-87FE-61299CAA389A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3766BFF-5E1B-4FF8-8B29-02CFF847634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76D9D34-81B7-428A-AB18-A57B13FBD78D}">
      <dgm:prSet phldrT="[Text]"/>
      <dgm:spPr/>
      <dgm:t>
        <a:bodyPr/>
        <a:lstStyle/>
        <a:p>
          <a:r>
            <a:rPr lang="ru-RU" dirty="0" smtClean="0"/>
            <a:t>Своими силами. </a:t>
          </a:r>
          <a:r>
            <a:rPr lang="ru-RU" dirty="0" smtClean="0"/>
            <a:t>Сравнение цен поставщика и выборочно цен в магазине конкурента</a:t>
          </a:r>
          <a:endParaRPr lang="ru-RU" dirty="0"/>
        </a:p>
      </dgm:t>
    </dgm:pt>
    <dgm:pt modelId="{6F502270-74E5-4B88-8C28-8190D3BA1329}" type="parTrans" cxnId="{54576E0C-9FB0-477C-94FF-CEB65D359266}">
      <dgm:prSet/>
      <dgm:spPr/>
      <dgm:t>
        <a:bodyPr/>
        <a:lstStyle/>
        <a:p>
          <a:endParaRPr lang="ru-RU"/>
        </a:p>
      </dgm:t>
    </dgm:pt>
    <dgm:pt modelId="{89C161DA-C107-40CA-A258-A8AB1627F103}" type="sibTrans" cxnId="{54576E0C-9FB0-477C-94FF-CEB65D359266}">
      <dgm:prSet/>
      <dgm:spPr/>
      <dgm:t>
        <a:bodyPr/>
        <a:lstStyle/>
        <a:p>
          <a:endParaRPr lang="ru-RU"/>
        </a:p>
      </dgm:t>
    </dgm:pt>
    <dgm:pt modelId="{8A068650-94E0-470D-B616-313DF56E3D77}">
      <dgm:prSet phldrT="[Text]"/>
      <dgm:spPr/>
      <dgm:t>
        <a:bodyPr/>
        <a:lstStyle/>
        <a:p>
          <a:r>
            <a:rPr lang="ru-RU" dirty="0" smtClean="0"/>
            <a:t>Сам магазин или ЦО</a:t>
          </a:r>
          <a:r>
            <a:rPr lang="en-US" dirty="0" smtClean="0"/>
            <a:t>: </a:t>
          </a:r>
          <a:r>
            <a:rPr lang="ru-RU" dirty="0" smtClean="0"/>
            <a:t>доп нагрузка, не объективно, по сути не проводится</a:t>
          </a:r>
          <a:endParaRPr lang="ru-RU" dirty="0"/>
        </a:p>
      </dgm:t>
    </dgm:pt>
    <dgm:pt modelId="{45FD5C73-6E53-4CEF-9CB2-A43F51F8857F}" type="parTrans" cxnId="{4D403EA3-7E98-40E3-AB0B-0B562761346F}">
      <dgm:prSet/>
      <dgm:spPr/>
      <dgm:t>
        <a:bodyPr/>
        <a:lstStyle/>
        <a:p>
          <a:endParaRPr lang="ru-RU"/>
        </a:p>
      </dgm:t>
    </dgm:pt>
    <dgm:pt modelId="{BDA0493B-4C7A-40D7-9229-E9A5653F6CFA}" type="sibTrans" cxnId="{4D403EA3-7E98-40E3-AB0B-0B562761346F}">
      <dgm:prSet/>
      <dgm:spPr/>
      <dgm:t>
        <a:bodyPr/>
        <a:lstStyle/>
        <a:p>
          <a:endParaRPr lang="ru-RU"/>
        </a:p>
      </dgm:t>
    </dgm:pt>
    <dgm:pt modelId="{E9B672AF-3564-4D4B-A556-1D48F2BDC008}">
      <dgm:prSet phldrT="[Text]"/>
      <dgm:spPr/>
      <dgm:t>
        <a:bodyPr/>
        <a:lstStyle/>
        <a:p>
          <a:r>
            <a:rPr lang="ru-RU" dirty="0" smtClean="0"/>
            <a:t>Шлейф по времени</a:t>
          </a:r>
          <a:endParaRPr lang="ru-RU" dirty="0"/>
        </a:p>
      </dgm:t>
    </dgm:pt>
    <dgm:pt modelId="{7159BF6B-2C9C-46C0-9BC1-918C1CB1F3CB}" type="parTrans" cxnId="{8ACE93A9-89AD-4EB2-9B42-309AA0FF5513}">
      <dgm:prSet/>
      <dgm:spPr/>
      <dgm:t>
        <a:bodyPr/>
        <a:lstStyle/>
        <a:p>
          <a:endParaRPr lang="ru-RU"/>
        </a:p>
      </dgm:t>
    </dgm:pt>
    <dgm:pt modelId="{83EDECAD-118B-467D-B1D7-DFE9BFD7AFD9}" type="sibTrans" cxnId="{8ACE93A9-89AD-4EB2-9B42-309AA0FF5513}">
      <dgm:prSet/>
      <dgm:spPr/>
      <dgm:t>
        <a:bodyPr/>
        <a:lstStyle/>
        <a:p>
          <a:endParaRPr lang="ru-RU"/>
        </a:p>
      </dgm:t>
    </dgm:pt>
    <dgm:pt modelId="{A67D8C4C-1DEE-4274-9874-67DB0CF0BE05}">
      <dgm:prSet phldrT="[Text]"/>
      <dgm:spPr/>
      <dgm:t>
        <a:bodyPr/>
        <a:lstStyle/>
        <a:p>
          <a:r>
            <a:rPr lang="ru-RU" dirty="0" smtClean="0"/>
            <a:t>Двусторонние изменения</a:t>
          </a:r>
          <a:r>
            <a:rPr lang="en-US" dirty="0" smtClean="0"/>
            <a:t>: </a:t>
          </a:r>
          <a:r>
            <a:rPr lang="ru-RU" dirty="0" smtClean="0"/>
            <a:t>конкуренты</a:t>
          </a:r>
          <a:r>
            <a:rPr lang="en-US" dirty="0" smtClean="0"/>
            <a:t>&lt;-&gt; </a:t>
          </a:r>
          <a:r>
            <a:rPr lang="ru-RU" dirty="0" smtClean="0"/>
            <a:t>наши цены</a:t>
          </a:r>
          <a:endParaRPr lang="ru-RU" dirty="0"/>
        </a:p>
      </dgm:t>
    </dgm:pt>
    <dgm:pt modelId="{50EFABA4-0159-475D-B88D-B301543EDA4D}" type="parTrans" cxnId="{DFA7F51C-C413-41BF-84D2-66FF1B91F2B1}">
      <dgm:prSet/>
      <dgm:spPr/>
      <dgm:t>
        <a:bodyPr/>
        <a:lstStyle/>
        <a:p>
          <a:endParaRPr lang="ru-RU"/>
        </a:p>
      </dgm:t>
    </dgm:pt>
    <dgm:pt modelId="{EFC8997E-5DAD-4602-992A-B9B065D94564}" type="sibTrans" cxnId="{DFA7F51C-C413-41BF-84D2-66FF1B91F2B1}">
      <dgm:prSet/>
      <dgm:spPr/>
      <dgm:t>
        <a:bodyPr/>
        <a:lstStyle/>
        <a:p>
          <a:endParaRPr lang="ru-RU"/>
        </a:p>
      </dgm:t>
    </dgm:pt>
    <dgm:pt modelId="{81A4703B-CB9D-4CF3-ADB7-B9393F7BD37E}" type="pres">
      <dgm:prSet presAssocID="{E3766BFF-5E1B-4FF8-8B29-02CFF847634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AA03E29-DD1C-4BAF-821B-2ACBF9C6F7CF}" type="pres">
      <dgm:prSet presAssocID="{376D9D34-81B7-428A-AB18-A57B13FBD78D}" presName="hierRoot1" presStyleCnt="0">
        <dgm:presLayoutVars>
          <dgm:hierBranch val="init"/>
        </dgm:presLayoutVars>
      </dgm:prSet>
      <dgm:spPr/>
    </dgm:pt>
    <dgm:pt modelId="{82421F34-70B9-4818-ABD6-96B776C20623}" type="pres">
      <dgm:prSet presAssocID="{376D9D34-81B7-428A-AB18-A57B13FBD78D}" presName="rootComposite1" presStyleCnt="0"/>
      <dgm:spPr/>
    </dgm:pt>
    <dgm:pt modelId="{32D89E8E-E31C-4761-891C-80A250D485E4}" type="pres">
      <dgm:prSet presAssocID="{376D9D34-81B7-428A-AB18-A57B13FBD78D}" presName="rootText1" presStyleLbl="node0" presStyleIdx="0" presStyleCnt="1">
        <dgm:presLayoutVars>
          <dgm:chPref val="3"/>
        </dgm:presLayoutVars>
      </dgm:prSet>
      <dgm:spPr/>
    </dgm:pt>
    <dgm:pt modelId="{1BF219C1-894F-42AE-89F1-F0FD9AEBE3B8}" type="pres">
      <dgm:prSet presAssocID="{376D9D34-81B7-428A-AB18-A57B13FBD78D}" presName="rootConnector1" presStyleLbl="node1" presStyleIdx="0" presStyleCnt="0"/>
      <dgm:spPr/>
    </dgm:pt>
    <dgm:pt modelId="{BD84B242-8D41-4ED1-B00C-99474685914E}" type="pres">
      <dgm:prSet presAssocID="{376D9D34-81B7-428A-AB18-A57B13FBD78D}" presName="hierChild2" presStyleCnt="0"/>
      <dgm:spPr/>
    </dgm:pt>
    <dgm:pt modelId="{CF845A12-F1E0-43E4-9685-50A3AA3B160A}" type="pres">
      <dgm:prSet presAssocID="{7159BF6B-2C9C-46C0-9BC1-918C1CB1F3CB}" presName="Name37" presStyleLbl="parChTrans1D2" presStyleIdx="0" presStyleCnt="3"/>
      <dgm:spPr/>
    </dgm:pt>
    <dgm:pt modelId="{D42ADCAF-C1F6-432C-A75C-A9F6B21F78FD}" type="pres">
      <dgm:prSet presAssocID="{E9B672AF-3564-4D4B-A556-1D48F2BDC008}" presName="hierRoot2" presStyleCnt="0">
        <dgm:presLayoutVars>
          <dgm:hierBranch val="init"/>
        </dgm:presLayoutVars>
      </dgm:prSet>
      <dgm:spPr/>
    </dgm:pt>
    <dgm:pt modelId="{1C20E508-2DF0-47A8-B293-F28342631B08}" type="pres">
      <dgm:prSet presAssocID="{E9B672AF-3564-4D4B-A556-1D48F2BDC008}" presName="rootComposite" presStyleCnt="0"/>
      <dgm:spPr/>
    </dgm:pt>
    <dgm:pt modelId="{CA1B2F16-BBCC-4F7A-B377-603DCC6FE7AA}" type="pres">
      <dgm:prSet presAssocID="{E9B672AF-3564-4D4B-A556-1D48F2BDC008}" presName="rootText" presStyleLbl="node2" presStyleIdx="0" presStyleCnt="3">
        <dgm:presLayoutVars>
          <dgm:chPref val="3"/>
        </dgm:presLayoutVars>
      </dgm:prSet>
      <dgm:spPr/>
    </dgm:pt>
    <dgm:pt modelId="{B5856D7E-DB91-43CC-A248-F42953B7F2AF}" type="pres">
      <dgm:prSet presAssocID="{E9B672AF-3564-4D4B-A556-1D48F2BDC008}" presName="rootConnector" presStyleLbl="node2" presStyleIdx="0" presStyleCnt="3"/>
      <dgm:spPr/>
    </dgm:pt>
    <dgm:pt modelId="{D4D6A8E2-3CE7-4696-BDD7-480ADBCB82F4}" type="pres">
      <dgm:prSet presAssocID="{E9B672AF-3564-4D4B-A556-1D48F2BDC008}" presName="hierChild4" presStyleCnt="0"/>
      <dgm:spPr/>
    </dgm:pt>
    <dgm:pt modelId="{7822ADD2-4EC3-4103-8576-6548354B549E}" type="pres">
      <dgm:prSet presAssocID="{E9B672AF-3564-4D4B-A556-1D48F2BDC008}" presName="hierChild5" presStyleCnt="0"/>
      <dgm:spPr/>
    </dgm:pt>
    <dgm:pt modelId="{B35784A2-7C7C-4173-AACC-37B30BA26BF9}" type="pres">
      <dgm:prSet presAssocID="{45FD5C73-6E53-4CEF-9CB2-A43F51F8857F}" presName="Name37" presStyleLbl="parChTrans1D2" presStyleIdx="1" presStyleCnt="3"/>
      <dgm:spPr/>
    </dgm:pt>
    <dgm:pt modelId="{5BF411C5-6694-40DF-9627-AE24B5D8B08D}" type="pres">
      <dgm:prSet presAssocID="{8A068650-94E0-470D-B616-313DF56E3D77}" presName="hierRoot2" presStyleCnt="0">
        <dgm:presLayoutVars>
          <dgm:hierBranch val="init"/>
        </dgm:presLayoutVars>
      </dgm:prSet>
      <dgm:spPr/>
    </dgm:pt>
    <dgm:pt modelId="{F7B44135-EC87-475A-86B2-BDA8EB28C695}" type="pres">
      <dgm:prSet presAssocID="{8A068650-94E0-470D-B616-313DF56E3D77}" presName="rootComposite" presStyleCnt="0"/>
      <dgm:spPr/>
    </dgm:pt>
    <dgm:pt modelId="{8305AC8B-4D97-4CBB-8C5C-92088362AACE}" type="pres">
      <dgm:prSet presAssocID="{8A068650-94E0-470D-B616-313DF56E3D77}" presName="rootText" presStyleLbl="node2" presStyleIdx="1" presStyleCnt="3">
        <dgm:presLayoutVars>
          <dgm:chPref val="3"/>
        </dgm:presLayoutVars>
      </dgm:prSet>
      <dgm:spPr/>
    </dgm:pt>
    <dgm:pt modelId="{C661C160-FD23-4B1F-86BF-6BF8FFA33B9E}" type="pres">
      <dgm:prSet presAssocID="{8A068650-94E0-470D-B616-313DF56E3D77}" presName="rootConnector" presStyleLbl="node2" presStyleIdx="1" presStyleCnt="3"/>
      <dgm:spPr/>
    </dgm:pt>
    <dgm:pt modelId="{0EFB61DC-1BC8-4049-AC55-F1ED8E76F806}" type="pres">
      <dgm:prSet presAssocID="{8A068650-94E0-470D-B616-313DF56E3D77}" presName="hierChild4" presStyleCnt="0"/>
      <dgm:spPr/>
    </dgm:pt>
    <dgm:pt modelId="{0401E781-66BF-4C8C-9D10-4AAE0DE6E272}" type="pres">
      <dgm:prSet presAssocID="{8A068650-94E0-470D-B616-313DF56E3D77}" presName="hierChild5" presStyleCnt="0"/>
      <dgm:spPr/>
    </dgm:pt>
    <dgm:pt modelId="{C5AB49A6-C90C-4694-BE15-0A99B0594637}" type="pres">
      <dgm:prSet presAssocID="{50EFABA4-0159-475D-B88D-B301543EDA4D}" presName="Name37" presStyleLbl="parChTrans1D2" presStyleIdx="2" presStyleCnt="3"/>
      <dgm:spPr/>
    </dgm:pt>
    <dgm:pt modelId="{C5CF650C-B9F0-4323-B917-40564CDC3591}" type="pres">
      <dgm:prSet presAssocID="{A67D8C4C-1DEE-4274-9874-67DB0CF0BE05}" presName="hierRoot2" presStyleCnt="0">
        <dgm:presLayoutVars>
          <dgm:hierBranch val="init"/>
        </dgm:presLayoutVars>
      </dgm:prSet>
      <dgm:spPr/>
    </dgm:pt>
    <dgm:pt modelId="{BA897C82-2D69-41D6-8FDF-EE5CAEF2BF58}" type="pres">
      <dgm:prSet presAssocID="{A67D8C4C-1DEE-4274-9874-67DB0CF0BE05}" presName="rootComposite" presStyleCnt="0"/>
      <dgm:spPr/>
    </dgm:pt>
    <dgm:pt modelId="{7D3B0E65-3134-4827-95FF-D971E13CE1A1}" type="pres">
      <dgm:prSet presAssocID="{A67D8C4C-1DEE-4274-9874-67DB0CF0BE05}" presName="rootText" presStyleLbl="node2" presStyleIdx="2" presStyleCnt="3">
        <dgm:presLayoutVars>
          <dgm:chPref val="3"/>
        </dgm:presLayoutVars>
      </dgm:prSet>
      <dgm:spPr/>
    </dgm:pt>
    <dgm:pt modelId="{BC3151E9-B8F8-49FE-827B-E57F1853841E}" type="pres">
      <dgm:prSet presAssocID="{A67D8C4C-1DEE-4274-9874-67DB0CF0BE05}" presName="rootConnector" presStyleLbl="node2" presStyleIdx="2" presStyleCnt="3"/>
      <dgm:spPr/>
    </dgm:pt>
    <dgm:pt modelId="{815A3251-3A4C-43F1-AAC8-D9E154E48598}" type="pres">
      <dgm:prSet presAssocID="{A67D8C4C-1DEE-4274-9874-67DB0CF0BE05}" presName="hierChild4" presStyleCnt="0"/>
      <dgm:spPr/>
    </dgm:pt>
    <dgm:pt modelId="{F65E7DE7-4B17-41B0-8FA4-A189E60AFF7C}" type="pres">
      <dgm:prSet presAssocID="{A67D8C4C-1DEE-4274-9874-67DB0CF0BE05}" presName="hierChild5" presStyleCnt="0"/>
      <dgm:spPr/>
    </dgm:pt>
    <dgm:pt modelId="{9E6D95F6-499A-4EBB-A2BE-FD8162A757C7}" type="pres">
      <dgm:prSet presAssocID="{376D9D34-81B7-428A-AB18-A57B13FBD78D}" presName="hierChild3" presStyleCnt="0"/>
      <dgm:spPr/>
    </dgm:pt>
  </dgm:ptLst>
  <dgm:cxnLst>
    <dgm:cxn modelId="{6E7B4D3D-DD8C-4D24-A11A-9C4FCE02E322}" type="presOf" srcId="{E9B672AF-3564-4D4B-A556-1D48F2BDC008}" destId="{CA1B2F16-BBCC-4F7A-B377-603DCC6FE7AA}" srcOrd="0" destOrd="0" presId="urn:microsoft.com/office/officeart/2005/8/layout/orgChart1"/>
    <dgm:cxn modelId="{17435F75-DB90-406B-AC8D-6FA710B33426}" type="presOf" srcId="{50EFABA4-0159-475D-B88D-B301543EDA4D}" destId="{C5AB49A6-C90C-4694-BE15-0A99B0594637}" srcOrd="0" destOrd="0" presId="urn:microsoft.com/office/officeart/2005/8/layout/orgChart1"/>
    <dgm:cxn modelId="{54576E0C-9FB0-477C-94FF-CEB65D359266}" srcId="{E3766BFF-5E1B-4FF8-8B29-02CFF8476343}" destId="{376D9D34-81B7-428A-AB18-A57B13FBD78D}" srcOrd="0" destOrd="0" parTransId="{6F502270-74E5-4B88-8C28-8190D3BA1329}" sibTransId="{89C161DA-C107-40CA-A258-A8AB1627F103}"/>
    <dgm:cxn modelId="{3D4D1DEA-0821-4662-8081-3B4B8BC30C19}" type="presOf" srcId="{8A068650-94E0-470D-B616-313DF56E3D77}" destId="{C661C160-FD23-4B1F-86BF-6BF8FFA33B9E}" srcOrd="1" destOrd="0" presId="urn:microsoft.com/office/officeart/2005/8/layout/orgChart1"/>
    <dgm:cxn modelId="{F2AE54A8-5E3A-4666-A8C5-F6D5CF1CE5B2}" type="presOf" srcId="{45FD5C73-6E53-4CEF-9CB2-A43F51F8857F}" destId="{B35784A2-7C7C-4173-AACC-37B30BA26BF9}" srcOrd="0" destOrd="0" presId="urn:microsoft.com/office/officeart/2005/8/layout/orgChart1"/>
    <dgm:cxn modelId="{4D403EA3-7E98-40E3-AB0B-0B562761346F}" srcId="{376D9D34-81B7-428A-AB18-A57B13FBD78D}" destId="{8A068650-94E0-470D-B616-313DF56E3D77}" srcOrd="1" destOrd="0" parTransId="{45FD5C73-6E53-4CEF-9CB2-A43F51F8857F}" sibTransId="{BDA0493B-4C7A-40D7-9229-E9A5653F6CFA}"/>
    <dgm:cxn modelId="{A2C05805-01E4-47F1-AD4F-88ED9D4A146D}" type="presOf" srcId="{8A068650-94E0-470D-B616-313DF56E3D77}" destId="{8305AC8B-4D97-4CBB-8C5C-92088362AACE}" srcOrd="0" destOrd="0" presId="urn:microsoft.com/office/officeart/2005/8/layout/orgChart1"/>
    <dgm:cxn modelId="{8B6B6638-659D-41EB-9F54-D14641EBCBB2}" type="presOf" srcId="{E9B672AF-3564-4D4B-A556-1D48F2BDC008}" destId="{B5856D7E-DB91-43CC-A248-F42953B7F2AF}" srcOrd="1" destOrd="0" presId="urn:microsoft.com/office/officeart/2005/8/layout/orgChart1"/>
    <dgm:cxn modelId="{550521EF-9E3B-4A47-9AC9-BE6F35020790}" type="presOf" srcId="{A67D8C4C-1DEE-4274-9874-67DB0CF0BE05}" destId="{BC3151E9-B8F8-49FE-827B-E57F1853841E}" srcOrd="1" destOrd="0" presId="urn:microsoft.com/office/officeart/2005/8/layout/orgChart1"/>
    <dgm:cxn modelId="{C182A0C5-1EEF-4E34-B8CD-DBC223936DF1}" type="presOf" srcId="{A67D8C4C-1DEE-4274-9874-67DB0CF0BE05}" destId="{7D3B0E65-3134-4827-95FF-D971E13CE1A1}" srcOrd="0" destOrd="0" presId="urn:microsoft.com/office/officeart/2005/8/layout/orgChart1"/>
    <dgm:cxn modelId="{E59520AA-9EFA-4BC5-A9EA-B5D3527C3F33}" type="presOf" srcId="{376D9D34-81B7-428A-AB18-A57B13FBD78D}" destId="{32D89E8E-E31C-4761-891C-80A250D485E4}" srcOrd="0" destOrd="0" presId="urn:microsoft.com/office/officeart/2005/8/layout/orgChart1"/>
    <dgm:cxn modelId="{AD8FF1C7-E383-46B0-A110-4982A51899BB}" type="presOf" srcId="{376D9D34-81B7-428A-AB18-A57B13FBD78D}" destId="{1BF219C1-894F-42AE-89F1-F0FD9AEBE3B8}" srcOrd="1" destOrd="0" presId="urn:microsoft.com/office/officeart/2005/8/layout/orgChart1"/>
    <dgm:cxn modelId="{8721D3DA-4CE0-42F9-9E86-C5070BEC09C6}" type="presOf" srcId="{7159BF6B-2C9C-46C0-9BC1-918C1CB1F3CB}" destId="{CF845A12-F1E0-43E4-9685-50A3AA3B160A}" srcOrd="0" destOrd="0" presId="urn:microsoft.com/office/officeart/2005/8/layout/orgChart1"/>
    <dgm:cxn modelId="{DFA7F51C-C413-41BF-84D2-66FF1B91F2B1}" srcId="{376D9D34-81B7-428A-AB18-A57B13FBD78D}" destId="{A67D8C4C-1DEE-4274-9874-67DB0CF0BE05}" srcOrd="2" destOrd="0" parTransId="{50EFABA4-0159-475D-B88D-B301543EDA4D}" sibTransId="{EFC8997E-5DAD-4602-992A-B9B065D94564}"/>
    <dgm:cxn modelId="{99378FF1-E6C1-4244-B66A-64B0B5D56E25}" type="presOf" srcId="{E3766BFF-5E1B-4FF8-8B29-02CFF8476343}" destId="{81A4703B-CB9D-4CF3-ADB7-B9393F7BD37E}" srcOrd="0" destOrd="0" presId="urn:microsoft.com/office/officeart/2005/8/layout/orgChart1"/>
    <dgm:cxn modelId="{8ACE93A9-89AD-4EB2-9B42-309AA0FF5513}" srcId="{376D9D34-81B7-428A-AB18-A57B13FBD78D}" destId="{E9B672AF-3564-4D4B-A556-1D48F2BDC008}" srcOrd="0" destOrd="0" parTransId="{7159BF6B-2C9C-46C0-9BC1-918C1CB1F3CB}" sibTransId="{83EDECAD-118B-467D-B1D7-DFE9BFD7AFD9}"/>
    <dgm:cxn modelId="{B60B0794-85A7-40DC-8690-EB2872056319}" type="presParOf" srcId="{81A4703B-CB9D-4CF3-ADB7-B9393F7BD37E}" destId="{0AA03E29-DD1C-4BAF-821B-2ACBF9C6F7CF}" srcOrd="0" destOrd="0" presId="urn:microsoft.com/office/officeart/2005/8/layout/orgChart1"/>
    <dgm:cxn modelId="{7CB71638-DED5-49CE-9BB0-EE3B83EFF82F}" type="presParOf" srcId="{0AA03E29-DD1C-4BAF-821B-2ACBF9C6F7CF}" destId="{82421F34-70B9-4818-ABD6-96B776C20623}" srcOrd="0" destOrd="0" presId="urn:microsoft.com/office/officeart/2005/8/layout/orgChart1"/>
    <dgm:cxn modelId="{8A055B04-1642-47ED-B24C-4F9621D6585B}" type="presParOf" srcId="{82421F34-70B9-4818-ABD6-96B776C20623}" destId="{32D89E8E-E31C-4761-891C-80A250D485E4}" srcOrd="0" destOrd="0" presId="urn:microsoft.com/office/officeart/2005/8/layout/orgChart1"/>
    <dgm:cxn modelId="{083BC422-3D64-4730-9AA4-CC9F4552C1A3}" type="presParOf" srcId="{82421F34-70B9-4818-ABD6-96B776C20623}" destId="{1BF219C1-894F-42AE-89F1-F0FD9AEBE3B8}" srcOrd="1" destOrd="0" presId="urn:microsoft.com/office/officeart/2005/8/layout/orgChart1"/>
    <dgm:cxn modelId="{AF9BF49B-2BFD-4948-A5E4-F4D931EE0D08}" type="presParOf" srcId="{0AA03E29-DD1C-4BAF-821B-2ACBF9C6F7CF}" destId="{BD84B242-8D41-4ED1-B00C-99474685914E}" srcOrd="1" destOrd="0" presId="urn:microsoft.com/office/officeart/2005/8/layout/orgChart1"/>
    <dgm:cxn modelId="{7980F773-11E9-44D6-8931-C6481274D896}" type="presParOf" srcId="{BD84B242-8D41-4ED1-B00C-99474685914E}" destId="{CF845A12-F1E0-43E4-9685-50A3AA3B160A}" srcOrd="0" destOrd="0" presId="urn:microsoft.com/office/officeart/2005/8/layout/orgChart1"/>
    <dgm:cxn modelId="{6D3BDDB7-3518-4AAD-9A6B-9CF5DCA66354}" type="presParOf" srcId="{BD84B242-8D41-4ED1-B00C-99474685914E}" destId="{D42ADCAF-C1F6-432C-A75C-A9F6B21F78FD}" srcOrd="1" destOrd="0" presId="urn:microsoft.com/office/officeart/2005/8/layout/orgChart1"/>
    <dgm:cxn modelId="{ACF3AE2D-5901-4C06-A04F-8FEF90F65E3D}" type="presParOf" srcId="{D42ADCAF-C1F6-432C-A75C-A9F6B21F78FD}" destId="{1C20E508-2DF0-47A8-B293-F28342631B08}" srcOrd="0" destOrd="0" presId="urn:microsoft.com/office/officeart/2005/8/layout/orgChart1"/>
    <dgm:cxn modelId="{A3724DE5-2BF3-45B0-B534-9AF84FD2A65B}" type="presParOf" srcId="{1C20E508-2DF0-47A8-B293-F28342631B08}" destId="{CA1B2F16-BBCC-4F7A-B377-603DCC6FE7AA}" srcOrd="0" destOrd="0" presId="urn:microsoft.com/office/officeart/2005/8/layout/orgChart1"/>
    <dgm:cxn modelId="{68948AD7-1BF8-40AE-9DD2-1D21088ABD75}" type="presParOf" srcId="{1C20E508-2DF0-47A8-B293-F28342631B08}" destId="{B5856D7E-DB91-43CC-A248-F42953B7F2AF}" srcOrd="1" destOrd="0" presId="urn:microsoft.com/office/officeart/2005/8/layout/orgChart1"/>
    <dgm:cxn modelId="{478A0CE9-6C73-4D67-ADA3-EC6AF263E485}" type="presParOf" srcId="{D42ADCAF-C1F6-432C-A75C-A9F6B21F78FD}" destId="{D4D6A8E2-3CE7-4696-BDD7-480ADBCB82F4}" srcOrd="1" destOrd="0" presId="urn:microsoft.com/office/officeart/2005/8/layout/orgChart1"/>
    <dgm:cxn modelId="{D17679CA-8E87-40C0-9015-1511117C4118}" type="presParOf" srcId="{D42ADCAF-C1F6-432C-A75C-A9F6B21F78FD}" destId="{7822ADD2-4EC3-4103-8576-6548354B549E}" srcOrd="2" destOrd="0" presId="urn:microsoft.com/office/officeart/2005/8/layout/orgChart1"/>
    <dgm:cxn modelId="{19B475DF-DAE3-4C7D-BB24-AEA53A561A81}" type="presParOf" srcId="{BD84B242-8D41-4ED1-B00C-99474685914E}" destId="{B35784A2-7C7C-4173-AACC-37B30BA26BF9}" srcOrd="2" destOrd="0" presId="urn:microsoft.com/office/officeart/2005/8/layout/orgChart1"/>
    <dgm:cxn modelId="{FE04801F-CEDC-4099-B4C9-51A2AB9B84D5}" type="presParOf" srcId="{BD84B242-8D41-4ED1-B00C-99474685914E}" destId="{5BF411C5-6694-40DF-9627-AE24B5D8B08D}" srcOrd="3" destOrd="0" presId="urn:microsoft.com/office/officeart/2005/8/layout/orgChart1"/>
    <dgm:cxn modelId="{25FC7D86-C1BB-4C23-BC5F-26DC3349463E}" type="presParOf" srcId="{5BF411C5-6694-40DF-9627-AE24B5D8B08D}" destId="{F7B44135-EC87-475A-86B2-BDA8EB28C695}" srcOrd="0" destOrd="0" presId="urn:microsoft.com/office/officeart/2005/8/layout/orgChart1"/>
    <dgm:cxn modelId="{667AA306-96E7-4A53-B987-D9A34D338E79}" type="presParOf" srcId="{F7B44135-EC87-475A-86B2-BDA8EB28C695}" destId="{8305AC8B-4D97-4CBB-8C5C-92088362AACE}" srcOrd="0" destOrd="0" presId="urn:microsoft.com/office/officeart/2005/8/layout/orgChart1"/>
    <dgm:cxn modelId="{23BA7A0E-0166-4C28-BA6D-052A41FA760E}" type="presParOf" srcId="{F7B44135-EC87-475A-86B2-BDA8EB28C695}" destId="{C661C160-FD23-4B1F-86BF-6BF8FFA33B9E}" srcOrd="1" destOrd="0" presId="urn:microsoft.com/office/officeart/2005/8/layout/orgChart1"/>
    <dgm:cxn modelId="{E956A2F0-4EA5-4878-A734-2EA0CB5667E9}" type="presParOf" srcId="{5BF411C5-6694-40DF-9627-AE24B5D8B08D}" destId="{0EFB61DC-1BC8-4049-AC55-F1ED8E76F806}" srcOrd="1" destOrd="0" presId="urn:microsoft.com/office/officeart/2005/8/layout/orgChart1"/>
    <dgm:cxn modelId="{AAD31B5A-2C6A-4612-8BC1-16B97580DDDF}" type="presParOf" srcId="{5BF411C5-6694-40DF-9627-AE24B5D8B08D}" destId="{0401E781-66BF-4C8C-9D10-4AAE0DE6E272}" srcOrd="2" destOrd="0" presId="urn:microsoft.com/office/officeart/2005/8/layout/orgChart1"/>
    <dgm:cxn modelId="{2AD751AB-C8EC-4A3B-85E2-44067465794E}" type="presParOf" srcId="{BD84B242-8D41-4ED1-B00C-99474685914E}" destId="{C5AB49A6-C90C-4694-BE15-0A99B0594637}" srcOrd="4" destOrd="0" presId="urn:microsoft.com/office/officeart/2005/8/layout/orgChart1"/>
    <dgm:cxn modelId="{C1B17451-14FD-49BB-86A8-90CAF398AD36}" type="presParOf" srcId="{BD84B242-8D41-4ED1-B00C-99474685914E}" destId="{C5CF650C-B9F0-4323-B917-40564CDC3591}" srcOrd="5" destOrd="0" presId="urn:microsoft.com/office/officeart/2005/8/layout/orgChart1"/>
    <dgm:cxn modelId="{B460B0AD-392B-497E-BAA3-DAFDF274911E}" type="presParOf" srcId="{C5CF650C-B9F0-4323-B917-40564CDC3591}" destId="{BA897C82-2D69-41D6-8FDF-EE5CAEF2BF58}" srcOrd="0" destOrd="0" presId="urn:microsoft.com/office/officeart/2005/8/layout/orgChart1"/>
    <dgm:cxn modelId="{589E9AAF-D07F-4537-AD37-0709BAF66372}" type="presParOf" srcId="{BA897C82-2D69-41D6-8FDF-EE5CAEF2BF58}" destId="{7D3B0E65-3134-4827-95FF-D971E13CE1A1}" srcOrd="0" destOrd="0" presId="urn:microsoft.com/office/officeart/2005/8/layout/orgChart1"/>
    <dgm:cxn modelId="{4E384E0B-EA1E-465B-9676-E3380B54A642}" type="presParOf" srcId="{BA897C82-2D69-41D6-8FDF-EE5CAEF2BF58}" destId="{BC3151E9-B8F8-49FE-827B-E57F1853841E}" srcOrd="1" destOrd="0" presId="urn:microsoft.com/office/officeart/2005/8/layout/orgChart1"/>
    <dgm:cxn modelId="{683D1D9D-B930-4BB5-84C7-F4A67E6C993B}" type="presParOf" srcId="{C5CF650C-B9F0-4323-B917-40564CDC3591}" destId="{815A3251-3A4C-43F1-AAC8-D9E154E48598}" srcOrd="1" destOrd="0" presId="urn:microsoft.com/office/officeart/2005/8/layout/orgChart1"/>
    <dgm:cxn modelId="{6B65F498-E55B-4844-9387-B592096E72DF}" type="presParOf" srcId="{C5CF650C-B9F0-4323-B917-40564CDC3591}" destId="{F65E7DE7-4B17-41B0-8FA4-A189E60AFF7C}" srcOrd="2" destOrd="0" presId="urn:microsoft.com/office/officeart/2005/8/layout/orgChart1"/>
    <dgm:cxn modelId="{F3AD473B-52AC-4C61-A717-2C1B233E9145}" type="presParOf" srcId="{0AA03E29-DD1C-4BAF-821B-2ACBF9C6F7CF}" destId="{9E6D95F6-499A-4EBB-A2BE-FD8162A757C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6E68DE-5760-45F1-B54F-F95414859E18}">
      <dsp:nvSpPr>
        <dsp:cNvPr id="0" name=""/>
        <dsp:cNvSpPr/>
      </dsp:nvSpPr>
      <dsp:spPr>
        <a:xfrm>
          <a:off x="7996702" y="2405057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42181A-9CB1-4F50-A583-75AF09D618E8}">
      <dsp:nvSpPr>
        <dsp:cNvPr id="0" name=""/>
        <dsp:cNvSpPr/>
      </dsp:nvSpPr>
      <dsp:spPr>
        <a:xfrm>
          <a:off x="7570409" y="2405057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E75AAA-8F9D-418D-9245-5DB4BFC47F73}">
      <dsp:nvSpPr>
        <dsp:cNvPr id="0" name=""/>
        <dsp:cNvSpPr/>
      </dsp:nvSpPr>
      <dsp:spPr>
        <a:xfrm>
          <a:off x="7144938" y="2405057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97C4DD-8053-4F09-B9E0-AB2DC6D398EF}">
      <dsp:nvSpPr>
        <dsp:cNvPr id="0" name=""/>
        <dsp:cNvSpPr/>
      </dsp:nvSpPr>
      <dsp:spPr>
        <a:xfrm>
          <a:off x="6718645" y="2405057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5AC7AC-2F84-4392-BF8A-F11EF34D87B4}">
      <dsp:nvSpPr>
        <dsp:cNvPr id="0" name=""/>
        <dsp:cNvSpPr/>
      </dsp:nvSpPr>
      <dsp:spPr>
        <a:xfrm>
          <a:off x="6292352" y="2405057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C0572C-C863-4559-A1BE-B81BAD369DB6}">
      <dsp:nvSpPr>
        <dsp:cNvPr id="0" name=""/>
        <dsp:cNvSpPr/>
      </dsp:nvSpPr>
      <dsp:spPr>
        <a:xfrm>
          <a:off x="5633984" y="2288609"/>
          <a:ext cx="465795" cy="4653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7115BE-4D7F-455B-9CB3-8A4CD58F6E17}">
      <dsp:nvSpPr>
        <dsp:cNvPr id="0" name=""/>
        <dsp:cNvSpPr/>
      </dsp:nvSpPr>
      <dsp:spPr>
        <a:xfrm>
          <a:off x="7617317" y="1924427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614495-D9D8-41CB-8ABA-5224C79E6620}">
      <dsp:nvSpPr>
        <dsp:cNvPr id="0" name=""/>
        <dsp:cNvSpPr/>
      </dsp:nvSpPr>
      <dsp:spPr>
        <a:xfrm>
          <a:off x="7617317" y="2888833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EA6222-43B5-4ADC-BF40-B0703EDC0843}">
      <dsp:nvSpPr>
        <dsp:cNvPr id="0" name=""/>
        <dsp:cNvSpPr/>
      </dsp:nvSpPr>
      <dsp:spPr>
        <a:xfrm>
          <a:off x="7825526" y="2133494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471FBB-34FD-4308-A7A8-68C7DF15DD7A}">
      <dsp:nvSpPr>
        <dsp:cNvPr id="0" name=""/>
        <dsp:cNvSpPr/>
      </dsp:nvSpPr>
      <dsp:spPr>
        <a:xfrm>
          <a:off x="7838693" y="2681115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54F20D-BB1B-45F1-BFCD-EA35E9D9AA78}">
      <dsp:nvSpPr>
        <dsp:cNvPr id="0" name=""/>
        <dsp:cNvSpPr/>
      </dsp:nvSpPr>
      <dsp:spPr>
        <a:xfrm>
          <a:off x="3103382" y="1339489"/>
          <a:ext cx="2355311" cy="23554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Прибыль</a:t>
          </a:r>
          <a:endParaRPr lang="ru-RU" sz="3200" kern="1200" dirty="0"/>
        </a:p>
      </dsp:txBody>
      <dsp:txXfrm>
        <a:off x="3448309" y="1684442"/>
        <a:ext cx="1665457" cy="1665583"/>
      </dsp:txXfrm>
    </dsp:sp>
    <dsp:sp modelId="{1FC29BF0-BB80-47FE-BEB2-9C6287C1DBFA}">
      <dsp:nvSpPr>
        <dsp:cNvPr id="0" name=""/>
        <dsp:cNvSpPr/>
      </dsp:nvSpPr>
      <dsp:spPr>
        <a:xfrm>
          <a:off x="3212835" y="960920"/>
          <a:ext cx="465795" cy="4653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6E2E5A-1E1A-47C0-9F3C-C442C7BE6DEC}">
      <dsp:nvSpPr>
        <dsp:cNvPr id="0" name=""/>
        <dsp:cNvSpPr/>
      </dsp:nvSpPr>
      <dsp:spPr>
        <a:xfrm>
          <a:off x="2950311" y="743311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B7D29C-B757-4139-BD5D-68D490C339EC}">
      <dsp:nvSpPr>
        <dsp:cNvPr id="0" name=""/>
        <dsp:cNvSpPr/>
      </dsp:nvSpPr>
      <dsp:spPr>
        <a:xfrm>
          <a:off x="2469702" y="590444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EDF697-E390-46E1-8C83-0F3637BB0C1D}">
      <dsp:nvSpPr>
        <dsp:cNvPr id="0" name=""/>
        <dsp:cNvSpPr/>
      </dsp:nvSpPr>
      <dsp:spPr>
        <a:xfrm>
          <a:off x="1989917" y="590444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047960-58B9-4417-8B71-00A836731C55}">
      <dsp:nvSpPr>
        <dsp:cNvPr id="0" name=""/>
        <dsp:cNvSpPr/>
      </dsp:nvSpPr>
      <dsp:spPr>
        <a:xfrm>
          <a:off x="1510131" y="590444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5E5DF0-70B6-4222-9DCE-08F6F8EB4883}">
      <dsp:nvSpPr>
        <dsp:cNvPr id="0" name=""/>
        <dsp:cNvSpPr/>
      </dsp:nvSpPr>
      <dsp:spPr>
        <a:xfrm>
          <a:off x="1030345" y="590444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70EC61-3134-40A0-82AA-E5B22DCAF0D9}">
      <dsp:nvSpPr>
        <dsp:cNvPr id="0" name=""/>
        <dsp:cNvSpPr/>
      </dsp:nvSpPr>
      <dsp:spPr>
        <a:xfrm>
          <a:off x="549737" y="590444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71CBBA-02CF-420E-80BA-8254021CB812}">
      <dsp:nvSpPr>
        <dsp:cNvPr id="0" name=""/>
        <dsp:cNvSpPr/>
      </dsp:nvSpPr>
      <dsp:spPr>
        <a:xfrm>
          <a:off x="69951" y="590444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D547FB-3268-4FD9-A343-45E8935DD250}">
      <dsp:nvSpPr>
        <dsp:cNvPr id="0" name=""/>
        <dsp:cNvSpPr/>
      </dsp:nvSpPr>
      <dsp:spPr>
        <a:xfrm>
          <a:off x="66659" y="14948"/>
          <a:ext cx="2626888" cy="581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Финансы</a:t>
          </a:r>
          <a:endParaRPr lang="ru-RU" sz="2200" kern="1200" dirty="0"/>
        </a:p>
      </dsp:txBody>
      <dsp:txXfrm>
        <a:off x="66659" y="14948"/>
        <a:ext cx="2626888" cy="581790"/>
      </dsp:txXfrm>
    </dsp:sp>
    <dsp:sp modelId="{4F818A51-118E-481C-AF6D-07768781A561}">
      <dsp:nvSpPr>
        <dsp:cNvPr id="0" name=""/>
        <dsp:cNvSpPr/>
      </dsp:nvSpPr>
      <dsp:spPr>
        <a:xfrm>
          <a:off x="2598907" y="1689733"/>
          <a:ext cx="465795" cy="4653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A4C2C2-66DD-40AA-A40A-DAFEAA0BA688}">
      <dsp:nvSpPr>
        <dsp:cNvPr id="0" name=""/>
        <dsp:cNvSpPr/>
      </dsp:nvSpPr>
      <dsp:spPr>
        <a:xfrm>
          <a:off x="2212939" y="1785049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6F4F88-8901-42FD-A492-98F9E1AE2388}">
      <dsp:nvSpPr>
        <dsp:cNvPr id="0" name=""/>
        <dsp:cNvSpPr/>
      </dsp:nvSpPr>
      <dsp:spPr>
        <a:xfrm>
          <a:off x="1770186" y="1785049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9FD926-6556-45BF-AA82-05CB5237BF81}">
      <dsp:nvSpPr>
        <dsp:cNvPr id="0" name=""/>
        <dsp:cNvSpPr/>
      </dsp:nvSpPr>
      <dsp:spPr>
        <a:xfrm>
          <a:off x="1328257" y="1785049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09AF30-BA51-4073-B4AF-55216F82D2F8}">
      <dsp:nvSpPr>
        <dsp:cNvPr id="0" name=""/>
        <dsp:cNvSpPr/>
      </dsp:nvSpPr>
      <dsp:spPr>
        <a:xfrm>
          <a:off x="886327" y="1785049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1135EC-B095-4821-BB82-75E5A467C1B9}">
      <dsp:nvSpPr>
        <dsp:cNvPr id="0" name=""/>
        <dsp:cNvSpPr/>
      </dsp:nvSpPr>
      <dsp:spPr>
        <a:xfrm>
          <a:off x="443575" y="1785049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292C54-2359-4817-8103-0213B73BB21E}">
      <dsp:nvSpPr>
        <dsp:cNvPr id="0" name=""/>
        <dsp:cNvSpPr/>
      </dsp:nvSpPr>
      <dsp:spPr>
        <a:xfrm>
          <a:off x="1645" y="1785049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892EAF-6E79-415B-A93D-B1DD0E60AA83}">
      <dsp:nvSpPr>
        <dsp:cNvPr id="0" name=""/>
        <dsp:cNvSpPr/>
      </dsp:nvSpPr>
      <dsp:spPr>
        <a:xfrm>
          <a:off x="0" y="1211801"/>
          <a:ext cx="2444191" cy="581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Клиенты</a:t>
          </a:r>
          <a:endParaRPr lang="ru-RU" sz="2200" kern="1200" dirty="0"/>
        </a:p>
      </dsp:txBody>
      <dsp:txXfrm>
        <a:off x="0" y="1211801"/>
        <a:ext cx="2444191" cy="581790"/>
      </dsp:txXfrm>
    </dsp:sp>
    <dsp:sp modelId="{8C14A7B0-EE49-422B-ABE3-6EE760A4D9B7}">
      <dsp:nvSpPr>
        <dsp:cNvPr id="0" name=""/>
        <dsp:cNvSpPr/>
      </dsp:nvSpPr>
      <dsp:spPr>
        <a:xfrm>
          <a:off x="2598907" y="2807904"/>
          <a:ext cx="465795" cy="4653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C85C8B-1C7B-4762-9165-FF91C0152AFC}">
      <dsp:nvSpPr>
        <dsp:cNvPr id="0" name=""/>
        <dsp:cNvSpPr/>
      </dsp:nvSpPr>
      <dsp:spPr>
        <a:xfrm>
          <a:off x="2212939" y="3084862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9CD21A-DE86-4893-94B5-5C907058657D}">
      <dsp:nvSpPr>
        <dsp:cNvPr id="0" name=""/>
        <dsp:cNvSpPr/>
      </dsp:nvSpPr>
      <dsp:spPr>
        <a:xfrm>
          <a:off x="1770186" y="3084862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4A5EB5-476C-4A03-8202-9DE2B32269F8}">
      <dsp:nvSpPr>
        <dsp:cNvPr id="0" name=""/>
        <dsp:cNvSpPr/>
      </dsp:nvSpPr>
      <dsp:spPr>
        <a:xfrm>
          <a:off x="1328257" y="3084862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82EA8C-09C0-4F5B-8273-58EE911E1911}">
      <dsp:nvSpPr>
        <dsp:cNvPr id="0" name=""/>
        <dsp:cNvSpPr/>
      </dsp:nvSpPr>
      <dsp:spPr>
        <a:xfrm>
          <a:off x="886327" y="3084862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4A8507-A1D7-44F7-980B-16D83A9203D4}">
      <dsp:nvSpPr>
        <dsp:cNvPr id="0" name=""/>
        <dsp:cNvSpPr/>
      </dsp:nvSpPr>
      <dsp:spPr>
        <a:xfrm>
          <a:off x="443575" y="3084862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2C4119-E3AC-432D-8CD0-8346657270A0}">
      <dsp:nvSpPr>
        <dsp:cNvPr id="0" name=""/>
        <dsp:cNvSpPr/>
      </dsp:nvSpPr>
      <dsp:spPr>
        <a:xfrm>
          <a:off x="1645" y="3084862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FCBCB2-AA78-4352-B68E-C912560DFED2}">
      <dsp:nvSpPr>
        <dsp:cNvPr id="0" name=""/>
        <dsp:cNvSpPr/>
      </dsp:nvSpPr>
      <dsp:spPr>
        <a:xfrm>
          <a:off x="0" y="2508916"/>
          <a:ext cx="2444191" cy="581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Кадры</a:t>
          </a:r>
          <a:endParaRPr lang="ru-RU" sz="2200" kern="1200" dirty="0"/>
        </a:p>
      </dsp:txBody>
      <dsp:txXfrm>
        <a:off x="0" y="2508916"/>
        <a:ext cx="2444191" cy="581790"/>
      </dsp:txXfrm>
    </dsp:sp>
    <dsp:sp modelId="{F3B5FF82-795B-4DF5-92CA-2CD36F142C0D}">
      <dsp:nvSpPr>
        <dsp:cNvPr id="0" name=""/>
        <dsp:cNvSpPr/>
      </dsp:nvSpPr>
      <dsp:spPr>
        <a:xfrm>
          <a:off x="3212835" y="3611801"/>
          <a:ext cx="465795" cy="4653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EF787B-0E45-4290-A0B7-3F8D5F99916F}">
      <dsp:nvSpPr>
        <dsp:cNvPr id="0" name=""/>
        <dsp:cNvSpPr/>
      </dsp:nvSpPr>
      <dsp:spPr>
        <a:xfrm>
          <a:off x="2946196" y="4058260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64007F-067D-45B8-84D3-C6955E7AC634}">
      <dsp:nvSpPr>
        <dsp:cNvPr id="0" name=""/>
        <dsp:cNvSpPr/>
      </dsp:nvSpPr>
      <dsp:spPr>
        <a:xfrm>
          <a:off x="2467234" y="4278118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7EF9F7-91A8-49FE-B00F-9C82C969800D}">
      <dsp:nvSpPr>
        <dsp:cNvPr id="0" name=""/>
        <dsp:cNvSpPr/>
      </dsp:nvSpPr>
      <dsp:spPr>
        <a:xfrm>
          <a:off x="1987448" y="4278118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1C71B6-942C-4847-9666-CCE94B323D69}">
      <dsp:nvSpPr>
        <dsp:cNvPr id="0" name=""/>
        <dsp:cNvSpPr/>
      </dsp:nvSpPr>
      <dsp:spPr>
        <a:xfrm>
          <a:off x="1508485" y="4278118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4BDD1B-D099-4785-B144-66D38A1BEB29}">
      <dsp:nvSpPr>
        <dsp:cNvPr id="0" name=""/>
        <dsp:cNvSpPr/>
      </dsp:nvSpPr>
      <dsp:spPr>
        <a:xfrm>
          <a:off x="1029522" y="4278118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B92C52-84C3-4309-9335-BA3E1B6BFE9E}">
      <dsp:nvSpPr>
        <dsp:cNvPr id="0" name=""/>
        <dsp:cNvSpPr/>
      </dsp:nvSpPr>
      <dsp:spPr>
        <a:xfrm>
          <a:off x="549737" y="4278118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19EDC9-E68A-4877-9376-DD3F43532B99}">
      <dsp:nvSpPr>
        <dsp:cNvPr id="0" name=""/>
        <dsp:cNvSpPr/>
      </dsp:nvSpPr>
      <dsp:spPr>
        <a:xfrm>
          <a:off x="70774" y="4278118"/>
          <a:ext cx="232897" cy="23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B644FA-B946-4205-9431-613EB6F19FCB}">
      <dsp:nvSpPr>
        <dsp:cNvPr id="0" name=""/>
        <dsp:cNvSpPr/>
      </dsp:nvSpPr>
      <dsp:spPr>
        <a:xfrm>
          <a:off x="66659" y="3694529"/>
          <a:ext cx="2626888" cy="581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Внутренние процессы</a:t>
          </a:r>
          <a:endParaRPr lang="ru-RU" sz="2200" kern="1200" dirty="0"/>
        </a:p>
      </dsp:txBody>
      <dsp:txXfrm>
        <a:off x="66659" y="3694529"/>
        <a:ext cx="2626888" cy="58179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372339-B18C-4586-8B0F-A965FA756824}">
      <dsp:nvSpPr>
        <dsp:cNvPr id="0" name=""/>
        <dsp:cNvSpPr/>
      </dsp:nvSpPr>
      <dsp:spPr>
        <a:xfrm>
          <a:off x="4572000" y="2155045"/>
          <a:ext cx="3580818" cy="414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154"/>
              </a:lnTo>
              <a:lnTo>
                <a:pt x="3580818" y="207154"/>
              </a:lnTo>
              <a:lnTo>
                <a:pt x="3580818" y="4143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DE0D63-5814-45EC-87F8-DB47EF620481}">
      <dsp:nvSpPr>
        <dsp:cNvPr id="0" name=""/>
        <dsp:cNvSpPr/>
      </dsp:nvSpPr>
      <dsp:spPr>
        <a:xfrm>
          <a:off x="4572000" y="2155045"/>
          <a:ext cx="1193606" cy="414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154"/>
              </a:lnTo>
              <a:lnTo>
                <a:pt x="1193606" y="207154"/>
              </a:lnTo>
              <a:lnTo>
                <a:pt x="1193606" y="4143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F86D93-0D6D-41FE-B9EE-B4AB21231F07}">
      <dsp:nvSpPr>
        <dsp:cNvPr id="0" name=""/>
        <dsp:cNvSpPr/>
      </dsp:nvSpPr>
      <dsp:spPr>
        <a:xfrm>
          <a:off x="3378393" y="2155045"/>
          <a:ext cx="1193606" cy="414309"/>
        </a:xfrm>
        <a:custGeom>
          <a:avLst/>
          <a:gdLst/>
          <a:ahLst/>
          <a:cxnLst/>
          <a:rect l="0" t="0" r="0" b="0"/>
          <a:pathLst>
            <a:path>
              <a:moveTo>
                <a:pt x="1193606" y="0"/>
              </a:moveTo>
              <a:lnTo>
                <a:pt x="1193606" y="207154"/>
              </a:lnTo>
              <a:lnTo>
                <a:pt x="0" y="207154"/>
              </a:lnTo>
              <a:lnTo>
                <a:pt x="0" y="4143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E4A526-E329-4651-82FE-C4AEF31B8455}">
      <dsp:nvSpPr>
        <dsp:cNvPr id="0" name=""/>
        <dsp:cNvSpPr/>
      </dsp:nvSpPr>
      <dsp:spPr>
        <a:xfrm>
          <a:off x="991181" y="2155045"/>
          <a:ext cx="3580818" cy="414309"/>
        </a:xfrm>
        <a:custGeom>
          <a:avLst/>
          <a:gdLst/>
          <a:ahLst/>
          <a:cxnLst/>
          <a:rect l="0" t="0" r="0" b="0"/>
          <a:pathLst>
            <a:path>
              <a:moveTo>
                <a:pt x="3580818" y="0"/>
              </a:moveTo>
              <a:lnTo>
                <a:pt x="3580818" y="207154"/>
              </a:lnTo>
              <a:lnTo>
                <a:pt x="0" y="207154"/>
              </a:lnTo>
              <a:lnTo>
                <a:pt x="0" y="4143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DAB08C-2661-4C73-AE07-7FF422DCFB56}">
      <dsp:nvSpPr>
        <dsp:cNvPr id="0" name=""/>
        <dsp:cNvSpPr/>
      </dsp:nvSpPr>
      <dsp:spPr>
        <a:xfrm>
          <a:off x="3585548" y="1168593"/>
          <a:ext cx="1972902" cy="9864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Анализ по всему ТОП списку у</a:t>
          </a:r>
          <a:r>
            <a:rPr lang="ru-RU" sz="2100" kern="1200" dirty="0" smtClean="0"/>
            <a:t> 3-4 конкурентов</a:t>
          </a:r>
          <a:endParaRPr lang="ru-RU" sz="2100" kern="1200" dirty="0"/>
        </a:p>
      </dsp:txBody>
      <dsp:txXfrm>
        <a:off x="3585548" y="1168593"/>
        <a:ext cx="1972902" cy="986451"/>
      </dsp:txXfrm>
    </dsp:sp>
    <dsp:sp modelId="{62FC7B6B-9F15-45FD-9BFF-E7F7515463FC}">
      <dsp:nvSpPr>
        <dsp:cNvPr id="0" name=""/>
        <dsp:cNvSpPr/>
      </dsp:nvSpPr>
      <dsp:spPr>
        <a:xfrm>
          <a:off x="4729" y="2569354"/>
          <a:ext cx="1972902" cy="9864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Регулярные проверки</a:t>
          </a:r>
          <a:endParaRPr lang="ru-RU" sz="2100" kern="1200" dirty="0"/>
        </a:p>
      </dsp:txBody>
      <dsp:txXfrm>
        <a:off x="4729" y="2569354"/>
        <a:ext cx="1972902" cy="986451"/>
      </dsp:txXfrm>
    </dsp:sp>
    <dsp:sp modelId="{F53B17C8-8FA0-4AF0-BE6C-BDC294DB2061}">
      <dsp:nvSpPr>
        <dsp:cNvPr id="0" name=""/>
        <dsp:cNvSpPr/>
      </dsp:nvSpPr>
      <dsp:spPr>
        <a:xfrm>
          <a:off x="2391942" y="2569354"/>
          <a:ext cx="1972902" cy="9864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Объективно</a:t>
          </a:r>
          <a:endParaRPr lang="ru-RU" sz="2100" kern="1200" dirty="0"/>
        </a:p>
      </dsp:txBody>
      <dsp:txXfrm>
        <a:off x="2391942" y="2569354"/>
        <a:ext cx="1972902" cy="986451"/>
      </dsp:txXfrm>
    </dsp:sp>
    <dsp:sp modelId="{79746D27-D37D-41EC-A987-CFA8D6850EF2}">
      <dsp:nvSpPr>
        <dsp:cNvPr id="0" name=""/>
        <dsp:cNvSpPr/>
      </dsp:nvSpPr>
      <dsp:spPr>
        <a:xfrm>
          <a:off x="4779154" y="2569354"/>
          <a:ext cx="1972902" cy="9864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Запуск проекта за 2 дня</a:t>
          </a:r>
          <a:endParaRPr lang="ru-RU" sz="2100" kern="1200" dirty="0"/>
        </a:p>
      </dsp:txBody>
      <dsp:txXfrm>
        <a:off x="4779154" y="2569354"/>
        <a:ext cx="1972902" cy="986451"/>
      </dsp:txXfrm>
    </dsp:sp>
    <dsp:sp modelId="{73E590A1-8626-4044-9A8D-F5943C508068}">
      <dsp:nvSpPr>
        <dsp:cNvPr id="0" name=""/>
        <dsp:cNvSpPr/>
      </dsp:nvSpPr>
      <dsp:spPr>
        <a:xfrm>
          <a:off x="7166367" y="2569354"/>
          <a:ext cx="1972902" cy="9864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Оптимальная цена </a:t>
          </a:r>
          <a:endParaRPr lang="ru-RU" sz="2100" kern="1200" dirty="0"/>
        </a:p>
      </dsp:txBody>
      <dsp:txXfrm>
        <a:off x="7166367" y="2569354"/>
        <a:ext cx="1972902" cy="98645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AD1120-69CE-4612-A522-9A2E421C9D4B}">
      <dsp:nvSpPr>
        <dsp:cNvPr id="0" name=""/>
        <dsp:cNvSpPr/>
      </dsp:nvSpPr>
      <dsp:spPr>
        <a:xfrm>
          <a:off x="1139428" y="1647080"/>
          <a:ext cx="2860476" cy="1430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Коммерческий отдел – это дополнительная нагрузка</a:t>
          </a:r>
          <a:endParaRPr lang="ru-RU" sz="2300" kern="1200" dirty="0"/>
        </a:p>
      </dsp:txBody>
      <dsp:txXfrm>
        <a:off x="1181318" y="1688970"/>
        <a:ext cx="2776696" cy="1346458"/>
      </dsp:txXfrm>
    </dsp:sp>
    <dsp:sp modelId="{DC5DADEC-C461-4E0E-9EFE-E1F414D05973}">
      <dsp:nvSpPr>
        <dsp:cNvPr id="0" name=""/>
        <dsp:cNvSpPr/>
      </dsp:nvSpPr>
      <dsp:spPr>
        <a:xfrm rot="18289469">
          <a:off x="3570194" y="1512566"/>
          <a:ext cx="2003610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003610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4521909" y="1489722"/>
        <a:ext cx="100180" cy="100180"/>
      </dsp:txXfrm>
    </dsp:sp>
    <dsp:sp modelId="{8A06BE67-A5C8-4B25-B77B-0EADC03BA78A}">
      <dsp:nvSpPr>
        <dsp:cNvPr id="0" name=""/>
        <dsp:cNvSpPr/>
      </dsp:nvSpPr>
      <dsp:spPr>
        <a:xfrm>
          <a:off x="5144095" y="2306"/>
          <a:ext cx="2860476" cy="1430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Навскидку уровень цен по всем товарам</a:t>
          </a:r>
          <a:endParaRPr lang="ru-RU" sz="2300" kern="1200" dirty="0"/>
        </a:p>
      </dsp:txBody>
      <dsp:txXfrm>
        <a:off x="5185985" y="44196"/>
        <a:ext cx="2776696" cy="1346458"/>
      </dsp:txXfrm>
    </dsp:sp>
    <dsp:sp modelId="{7C5441B2-7832-401E-BD23-629B162E6348}">
      <dsp:nvSpPr>
        <dsp:cNvPr id="0" name=""/>
        <dsp:cNvSpPr/>
      </dsp:nvSpPr>
      <dsp:spPr>
        <a:xfrm>
          <a:off x="3999904" y="2334953"/>
          <a:ext cx="1144190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144190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543395" y="2333595"/>
        <a:ext cx="57209" cy="57209"/>
      </dsp:txXfrm>
    </dsp:sp>
    <dsp:sp modelId="{AF8C9B8F-38D4-4533-BB40-CDC1C7FCD439}">
      <dsp:nvSpPr>
        <dsp:cNvPr id="0" name=""/>
        <dsp:cNvSpPr/>
      </dsp:nvSpPr>
      <dsp:spPr>
        <a:xfrm>
          <a:off x="5144095" y="1647080"/>
          <a:ext cx="2860476" cy="1430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Пара ближайших магазинов</a:t>
          </a:r>
          <a:endParaRPr lang="ru-RU" sz="2300" kern="1200" dirty="0"/>
        </a:p>
      </dsp:txBody>
      <dsp:txXfrm>
        <a:off x="5185985" y="1688970"/>
        <a:ext cx="2776696" cy="1346458"/>
      </dsp:txXfrm>
    </dsp:sp>
    <dsp:sp modelId="{1917591C-1074-4C3B-BC09-D7A5394448F6}">
      <dsp:nvSpPr>
        <dsp:cNvPr id="0" name=""/>
        <dsp:cNvSpPr/>
      </dsp:nvSpPr>
      <dsp:spPr>
        <a:xfrm rot="3310531">
          <a:off x="3570194" y="3157340"/>
          <a:ext cx="2003610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003610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4521909" y="3134496"/>
        <a:ext cx="100180" cy="100180"/>
      </dsp:txXfrm>
    </dsp:sp>
    <dsp:sp modelId="{1F521DF6-E31C-4C09-B242-2695A1FF0E33}">
      <dsp:nvSpPr>
        <dsp:cNvPr id="0" name=""/>
        <dsp:cNvSpPr/>
      </dsp:nvSpPr>
      <dsp:spPr>
        <a:xfrm>
          <a:off x="5144095" y="3291854"/>
          <a:ext cx="2860476" cy="1430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«Обязаловка», без мотивации</a:t>
          </a:r>
          <a:endParaRPr lang="ru-RU" sz="2300" kern="1200" dirty="0"/>
        </a:p>
      </dsp:txBody>
      <dsp:txXfrm>
        <a:off x="5185985" y="3333744"/>
        <a:ext cx="2776696" cy="134645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26E729-91E3-4722-A14C-5D3B37988F9A}">
      <dsp:nvSpPr>
        <dsp:cNvPr id="0" name=""/>
        <dsp:cNvSpPr/>
      </dsp:nvSpPr>
      <dsp:spPr>
        <a:xfrm>
          <a:off x="2025253" y="1831627"/>
          <a:ext cx="2122289" cy="1061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Анализ по всему ТОП списку у</a:t>
          </a:r>
          <a:r>
            <a:rPr lang="ru-RU" sz="1900" kern="1200" dirty="0" smtClean="0"/>
            <a:t> 3-4 конкурентов</a:t>
          </a:r>
          <a:endParaRPr lang="ru-RU" sz="1900" kern="1200" dirty="0"/>
        </a:p>
      </dsp:txBody>
      <dsp:txXfrm>
        <a:off x="2056333" y="1862707"/>
        <a:ext cx="2060129" cy="998984"/>
      </dsp:txXfrm>
    </dsp:sp>
    <dsp:sp modelId="{8CAF35C1-51E2-4744-A3FB-57D70175208E}">
      <dsp:nvSpPr>
        <dsp:cNvPr id="0" name=""/>
        <dsp:cNvSpPr/>
      </dsp:nvSpPr>
      <dsp:spPr>
        <a:xfrm rot="17692822">
          <a:off x="3563127" y="1426747"/>
          <a:ext cx="201774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2017744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4521556" y="1396519"/>
        <a:ext cx="100887" cy="100887"/>
      </dsp:txXfrm>
    </dsp:sp>
    <dsp:sp modelId="{BC2FC14A-6DC7-49D9-A39A-F88A309E7CAD}">
      <dsp:nvSpPr>
        <dsp:cNvPr id="0" name=""/>
        <dsp:cNvSpPr/>
      </dsp:nvSpPr>
      <dsp:spPr>
        <a:xfrm>
          <a:off x="4996457" y="1153"/>
          <a:ext cx="2122289" cy="1061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Ближайшие конкуренты</a:t>
          </a:r>
          <a:endParaRPr lang="ru-RU" sz="1900" kern="1200" dirty="0"/>
        </a:p>
      </dsp:txBody>
      <dsp:txXfrm>
        <a:off x="5027537" y="32233"/>
        <a:ext cx="2060129" cy="998984"/>
      </dsp:txXfrm>
    </dsp:sp>
    <dsp:sp modelId="{B01E56FF-3C9D-496F-9BBC-CD644C49C29B}">
      <dsp:nvSpPr>
        <dsp:cNvPr id="0" name=""/>
        <dsp:cNvSpPr/>
      </dsp:nvSpPr>
      <dsp:spPr>
        <a:xfrm rot="19457599">
          <a:off x="4049278" y="2036906"/>
          <a:ext cx="1045442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45442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545863" y="2030984"/>
        <a:ext cx="52272" cy="52272"/>
      </dsp:txXfrm>
    </dsp:sp>
    <dsp:sp modelId="{3E0D9C95-B6E2-431B-A17D-D82C61136015}">
      <dsp:nvSpPr>
        <dsp:cNvPr id="0" name=""/>
        <dsp:cNvSpPr/>
      </dsp:nvSpPr>
      <dsp:spPr>
        <a:xfrm>
          <a:off x="4996457" y="1221469"/>
          <a:ext cx="2122289" cy="1061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Объективно</a:t>
          </a:r>
          <a:endParaRPr lang="ru-RU" sz="1900" kern="1200" dirty="0"/>
        </a:p>
      </dsp:txBody>
      <dsp:txXfrm>
        <a:off x="5027537" y="1252549"/>
        <a:ext cx="2060129" cy="998984"/>
      </dsp:txXfrm>
    </dsp:sp>
    <dsp:sp modelId="{D4A98CDC-33C0-4107-9C96-4EBE249B963B}">
      <dsp:nvSpPr>
        <dsp:cNvPr id="0" name=""/>
        <dsp:cNvSpPr/>
      </dsp:nvSpPr>
      <dsp:spPr>
        <a:xfrm rot="2142401">
          <a:off x="4049278" y="2647064"/>
          <a:ext cx="1045442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45442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545863" y="2641142"/>
        <a:ext cx="52272" cy="52272"/>
      </dsp:txXfrm>
    </dsp:sp>
    <dsp:sp modelId="{2BDAD9C3-AEAE-4D5C-9424-AA668C7616BD}">
      <dsp:nvSpPr>
        <dsp:cNvPr id="0" name=""/>
        <dsp:cNvSpPr/>
      </dsp:nvSpPr>
      <dsp:spPr>
        <a:xfrm>
          <a:off x="4996457" y="2441785"/>
          <a:ext cx="2122289" cy="1061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По всему списку товаров</a:t>
          </a:r>
          <a:endParaRPr lang="ru-RU" sz="1900" kern="1200" dirty="0"/>
        </a:p>
      </dsp:txBody>
      <dsp:txXfrm>
        <a:off x="5027537" y="2472865"/>
        <a:ext cx="2060129" cy="998984"/>
      </dsp:txXfrm>
    </dsp:sp>
    <dsp:sp modelId="{3AD158CB-D90C-4B0D-9A9D-E570FA039311}">
      <dsp:nvSpPr>
        <dsp:cNvPr id="0" name=""/>
        <dsp:cNvSpPr/>
      </dsp:nvSpPr>
      <dsp:spPr>
        <a:xfrm rot="3907178">
          <a:off x="3563127" y="3257222"/>
          <a:ext cx="201774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2017744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4521556" y="3226993"/>
        <a:ext cx="100887" cy="100887"/>
      </dsp:txXfrm>
    </dsp:sp>
    <dsp:sp modelId="{328A9E8E-C1E8-47B4-97F6-849BC110A77A}">
      <dsp:nvSpPr>
        <dsp:cNvPr id="0" name=""/>
        <dsp:cNvSpPr/>
      </dsp:nvSpPr>
      <dsp:spPr>
        <a:xfrm>
          <a:off x="4996457" y="3662102"/>
          <a:ext cx="2122289" cy="1061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Сокращение периода раскрутки магазина</a:t>
          </a:r>
          <a:endParaRPr lang="ru-RU" sz="1900" kern="1200" dirty="0"/>
        </a:p>
      </dsp:txBody>
      <dsp:txXfrm>
        <a:off x="5027537" y="3693182"/>
        <a:ext cx="2060129" cy="99898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6EADF0-871C-46B1-89B1-C58E76E584A7}">
      <dsp:nvSpPr>
        <dsp:cNvPr id="0" name=""/>
        <dsp:cNvSpPr/>
      </dsp:nvSpPr>
      <dsp:spPr>
        <a:xfrm>
          <a:off x="3162311" y="2315151"/>
          <a:ext cx="2209776" cy="22097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Прибыль</a:t>
          </a:r>
          <a:endParaRPr lang="ru-RU" sz="3100" kern="1200" dirty="0"/>
        </a:p>
      </dsp:txBody>
      <dsp:txXfrm>
        <a:off x="3485925" y="2638765"/>
        <a:ext cx="1562548" cy="1562548"/>
      </dsp:txXfrm>
    </dsp:sp>
    <dsp:sp modelId="{FC56AFF5-22E3-46E8-8AF5-D2FBCD6CD33D}">
      <dsp:nvSpPr>
        <dsp:cNvPr id="0" name=""/>
        <dsp:cNvSpPr/>
      </dsp:nvSpPr>
      <dsp:spPr>
        <a:xfrm rot="11700000">
          <a:off x="1490211" y="2581480"/>
          <a:ext cx="1645284" cy="629786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D1A452-1FFC-4782-9C0D-A40C89D4B13A}">
      <dsp:nvSpPr>
        <dsp:cNvPr id="0" name=""/>
        <dsp:cNvSpPr/>
      </dsp:nvSpPr>
      <dsp:spPr>
        <a:xfrm>
          <a:off x="468598" y="1843743"/>
          <a:ext cx="2099287" cy="167942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1. </a:t>
          </a:r>
          <a:r>
            <a:rPr lang="ru-RU" sz="2100" kern="1200" dirty="0" smtClean="0"/>
            <a:t>Мониторинг наличия ТОП товаров</a:t>
          </a:r>
          <a:endParaRPr lang="ru-RU" sz="2100" kern="1200" dirty="0"/>
        </a:p>
      </dsp:txBody>
      <dsp:txXfrm>
        <a:off x="517787" y="1892932"/>
        <a:ext cx="2000909" cy="1581051"/>
      </dsp:txXfrm>
    </dsp:sp>
    <dsp:sp modelId="{42EBA95A-71C3-4E3E-B50D-D33C587147F3}">
      <dsp:nvSpPr>
        <dsp:cNvPr id="0" name=""/>
        <dsp:cNvSpPr/>
      </dsp:nvSpPr>
      <dsp:spPr>
        <a:xfrm rot="14700000">
          <a:off x="2589479" y="1271424"/>
          <a:ext cx="1645284" cy="62978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D7BDF1-3684-4361-A72B-4204F569CCB5}">
      <dsp:nvSpPr>
        <dsp:cNvPr id="0" name=""/>
        <dsp:cNvSpPr/>
      </dsp:nvSpPr>
      <dsp:spPr>
        <a:xfrm>
          <a:off x="2014814" y="1035"/>
          <a:ext cx="2099287" cy="167942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2. </a:t>
          </a:r>
          <a:r>
            <a:rPr lang="ru-RU" sz="2100" kern="1200" dirty="0" smtClean="0"/>
            <a:t>Контроль соблюдения стандартов качества и обслуживания</a:t>
          </a:r>
          <a:endParaRPr lang="ru-RU" sz="2100" kern="1200" dirty="0"/>
        </a:p>
      </dsp:txBody>
      <dsp:txXfrm>
        <a:off x="2064003" y="50224"/>
        <a:ext cx="2000909" cy="1581051"/>
      </dsp:txXfrm>
    </dsp:sp>
    <dsp:sp modelId="{7B570C98-28F5-4B77-9B86-60479EB28431}">
      <dsp:nvSpPr>
        <dsp:cNvPr id="0" name=""/>
        <dsp:cNvSpPr/>
      </dsp:nvSpPr>
      <dsp:spPr>
        <a:xfrm rot="17700000">
          <a:off x="4299635" y="1271424"/>
          <a:ext cx="1645284" cy="629786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4D8710-0316-40B7-97BD-74772C7F22EC}">
      <dsp:nvSpPr>
        <dsp:cNvPr id="0" name=""/>
        <dsp:cNvSpPr/>
      </dsp:nvSpPr>
      <dsp:spPr>
        <a:xfrm>
          <a:off x="4420298" y="1035"/>
          <a:ext cx="2099287" cy="167942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3. </a:t>
          </a:r>
          <a:r>
            <a:rPr lang="ru-RU" sz="2100" kern="1200" dirty="0" smtClean="0"/>
            <a:t>Мониторинг цен конкурентов по ТОП товарам</a:t>
          </a:r>
          <a:endParaRPr lang="ru-RU" sz="2100" kern="1200" dirty="0"/>
        </a:p>
      </dsp:txBody>
      <dsp:txXfrm>
        <a:off x="4469487" y="50224"/>
        <a:ext cx="2000909" cy="1581051"/>
      </dsp:txXfrm>
    </dsp:sp>
    <dsp:sp modelId="{DFBE7BBD-06C4-4DA1-881D-8F49E09258F1}">
      <dsp:nvSpPr>
        <dsp:cNvPr id="0" name=""/>
        <dsp:cNvSpPr/>
      </dsp:nvSpPr>
      <dsp:spPr>
        <a:xfrm rot="20700000">
          <a:off x="5398903" y="2581480"/>
          <a:ext cx="1645284" cy="629786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A604BE-EF06-4867-A378-93C896B4DE2A}">
      <dsp:nvSpPr>
        <dsp:cNvPr id="0" name=""/>
        <dsp:cNvSpPr/>
      </dsp:nvSpPr>
      <dsp:spPr>
        <a:xfrm>
          <a:off x="5966513" y="1843743"/>
          <a:ext cx="2099287" cy="167942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4. </a:t>
          </a:r>
          <a:r>
            <a:rPr lang="ru-RU" sz="2100" kern="1200" dirty="0" smtClean="0"/>
            <a:t>Открытие магазина</a:t>
          </a:r>
          <a:r>
            <a:rPr lang="en-US" sz="2100" kern="1200" dirty="0" smtClean="0"/>
            <a:t>:</a:t>
          </a:r>
          <a:r>
            <a:rPr lang="ru-RU" sz="2100" kern="1200" dirty="0" smtClean="0"/>
            <a:t> анализ конкурентов</a:t>
          </a:r>
          <a:endParaRPr lang="ru-RU" sz="2100" kern="1200" dirty="0"/>
        </a:p>
      </dsp:txBody>
      <dsp:txXfrm>
        <a:off x="6015702" y="1892932"/>
        <a:ext cx="2000909" cy="15810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DF3AA3-46A6-49D7-9359-FC2C2BC300EC}">
      <dsp:nvSpPr>
        <dsp:cNvPr id="0" name=""/>
        <dsp:cNvSpPr/>
      </dsp:nvSpPr>
      <dsp:spPr>
        <a:xfrm>
          <a:off x="1436140" y="0"/>
          <a:ext cx="1167907" cy="1142208"/>
        </a:xfrm>
        <a:prstGeom prst="trapezoid">
          <a:avLst>
            <a:gd name="adj" fmla="val 5112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20% товара</a:t>
          </a:r>
          <a:endParaRPr lang="ru-RU" sz="2900" kern="1200" dirty="0"/>
        </a:p>
      </dsp:txBody>
      <dsp:txXfrm>
        <a:off x="1436140" y="0"/>
        <a:ext cx="1167907" cy="1142208"/>
      </dsp:txXfrm>
    </dsp:sp>
    <dsp:sp modelId="{2605D7D7-2855-475B-96CA-3E405CE0858B}">
      <dsp:nvSpPr>
        <dsp:cNvPr id="0" name=""/>
        <dsp:cNvSpPr/>
      </dsp:nvSpPr>
      <dsp:spPr>
        <a:xfrm>
          <a:off x="0" y="1142208"/>
          <a:ext cx="4040188" cy="2809079"/>
        </a:xfrm>
        <a:prstGeom prst="trapezoid">
          <a:avLst>
            <a:gd name="adj" fmla="val 5112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80%</a:t>
          </a:r>
          <a:endParaRPr lang="ru-RU" sz="2900" kern="1200" dirty="0"/>
        </a:p>
      </dsp:txBody>
      <dsp:txXfrm>
        <a:off x="707032" y="1142208"/>
        <a:ext cx="2626122" cy="28090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41DCFA-788E-4B18-BBC5-91BDBB63A389}">
      <dsp:nvSpPr>
        <dsp:cNvPr id="0" name=""/>
        <dsp:cNvSpPr/>
      </dsp:nvSpPr>
      <dsp:spPr>
        <a:xfrm rot="10800000">
          <a:off x="0" y="0"/>
          <a:ext cx="4041774" cy="2513807"/>
        </a:xfrm>
        <a:prstGeom prst="trapezoid">
          <a:avLst>
            <a:gd name="adj" fmla="val 51145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100" kern="1200" dirty="0" smtClean="0"/>
            <a:t>80% прибыли</a:t>
          </a:r>
          <a:endParaRPr lang="ru-RU" sz="5100" kern="1200" dirty="0"/>
        </a:p>
      </dsp:txBody>
      <dsp:txXfrm rot="-10800000">
        <a:off x="707310" y="0"/>
        <a:ext cx="2627153" cy="2513807"/>
      </dsp:txXfrm>
    </dsp:sp>
    <dsp:sp modelId="{E3070DBA-8B15-4C28-AAD7-5515FFF280E9}">
      <dsp:nvSpPr>
        <dsp:cNvPr id="0" name=""/>
        <dsp:cNvSpPr/>
      </dsp:nvSpPr>
      <dsp:spPr>
        <a:xfrm rot="10800000">
          <a:off x="1285687" y="2513807"/>
          <a:ext cx="1470399" cy="1437480"/>
        </a:xfrm>
        <a:prstGeom prst="trapezoid">
          <a:avLst>
            <a:gd name="adj" fmla="val 51145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100" kern="1200" smtClean="0"/>
            <a:t>20%</a:t>
          </a:r>
          <a:endParaRPr lang="ru-RU" sz="5100" kern="1200" dirty="0"/>
        </a:p>
      </dsp:txBody>
      <dsp:txXfrm rot="-10800000">
        <a:off x="1285687" y="2513807"/>
        <a:ext cx="1470399" cy="14374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01CB9-73B2-4A8E-8433-9B25267C7FEE}">
      <dsp:nvSpPr>
        <dsp:cNvPr id="0" name=""/>
        <dsp:cNvSpPr/>
      </dsp:nvSpPr>
      <dsp:spPr>
        <a:xfrm>
          <a:off x="2123376" y="0"/>
          <a:ext cx="1629346" cy="90519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 хорошем</a:t>
          </a:r>
          <a:r>
            <a:rPr lang="en-US" sz="1500" kern="1200" dirty="0" smtClean="0"/>
            <a:t>:</a:t>
          </a:r>
          <a:endParaRPr lang="ru-RU" sz="1500" kern="1200" dirty="0" smtClean="0"/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10 человек расскажут 1му</a:t>
          </a:r>
          <a:endParaRPr lang="ru-RU" sz="1500" kern="1200" dirty="0"/>
        </a:p>
      </dsp:txBody>
      <dsp:txXfrm>
        <a:off x="2149888" y="26512"/>
        <a:ext cx="1576322" cy="852168"/>
      </dsp:txXfrm>
    </dsp:sp>
    <dsp:sp modelId="{1560C53A-7581-46BE-B4C6-185C931FB4C3}">
      <dsp:nvSpPr>
        <dsp:cNvPr id="0" name=""/>
        <dsp:cNvSpPr/>
      </dsp:nvSpPr>
      <dsp:spPr>
        <a:xfrm>
          <a:off x="4476877" y="0"/>
          <a:ext cx="1629346" cy="90519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 плохом</a:t>
          </a:r>
          <a:r>
            <a:rPr lang="en-US" sz="1500" kern="1200" dirty="0" smtClean="0"/>
            <a:t>:</a:t>
          </a:r>
          <a:endParaRPr lang="ru-RU" sz="1500" kern="1200" dirty="0" smtClean="0"/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1 человек расскажет 4ым</a:t>
          </a:r>
          <a:endParaRPr lang="ru-RU" sz="1500" kern="1200" dirty="0"/>
        </a:p>
      </dsp:txBody>
      <dsp:txXfrm>
        <a:off x="4503389" y="26512"/>
        <a:ext cx="1576322" cy="852168"/>
      </dsp:txXfrm>
    </dsp:sp>
    <dsp:sp modelId="{6F179C6C-E7F8-4ED9-A712-664C74187833}">
      <dsp:nvSpPr>
        <dsp:cNvPr id="0" name=""/>
        <dsp:cNvSpPr/>
      </dsp:nvSpPr>
      <dsp:spPr>
        <a:xfrm>
          <a:off x="3775352" y="3847068"/>
          <a:ext cx="678894" cy="678894"/>
        </a:xfrm>
        <a:prstGeom prst="triangle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ACF9BA-84C1-464F-9956-BB4CC0449B57}">
      <dsp:nvSpPr>
        <dsp:cNvPr id="0" name=""/>
        <dsp:cNvSpPr/>
      </dsp:nvSpPr>
      <dsp:spPr>
        <a:xfrm rot="240000">
          <a:off x="2077494" y="3556154"/>
          <a:ext cx="4074610" cy="284924"/>
        </a:xfrm>
        <a:prstGeom prst="rect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FC4008-9469-4E24-8B2C-C2D230175D23}">
      <dsp:nvSpPr>
        <dsp:cNvPr id="0" name=""/>
        <dsp:cNvSpPr/>
      </dsp:nvSpPr>
      <dsp:spPr>
        <a:xfrm rot="240000">
          <a:off x="4528328" y="3042852"/>
          <a:ext cx="1616962" cy="558409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Один</a:t>
          </a:r>
          <a:endParaRPr lang="ru-RU" sz="2300" kern="1200" dirty="0"/>
        </a:p>
      </dsp:txBody>
      <dsp:txXfrm>
        <a:off x="4555587" y="3070111"/>
        <a:ext cx="1562444" cy="503891"/>
      </dsp:txXfrm>
    </dsp:sp>
    <dsp:sp modelId="{CCEEA85A-E4F4-468E-A997-2630D0FE24A1}">
      <dsp:nvSpPr>
        <dsp:cNvPr id="0" name=""/>
        <dsp:cNvSpPr/>
      </dsp:nvSpPr>
      <dsp:spPr>
        <a:xfrm rot="240000">
          <a:off x="4573588" y="2445425"/>
          <a:ext cx="1616962" cy="558409"/>
        </a:xfrm>
        <a:prstGeom prst="roundRect">
          <a:avLst/>
        </a:prstGeom>
        <a:solidFill>
          <a:schemeClr val="accent1">
            <a:shade val="50000"/>
            <a:hueOff val="144575"/>
            <a:satOff val="-3024"/>
            <a:lumOff val="168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Два</a:t>
          </a:r>
          <a:endParaRPr lang="ru-RU" sz="2300" kern="1200" dirty="0"/>
        </a:p>
      </dsp:txBody>
      <dsp:txXfrm>
        <a:off x="4600847" y="2472684"/>
        <a:ext cx="1562444" cy="503891"/>
      </dsp:txXfrm>
    </dsp:sp>
    <dsp:sp modelId="{C44D37C7-0D7D-4477-9464-B6D19CC5197E}">
      <dsp:nvSpPr>
        <dsp:cNvPr id="0" name=""/>
        <dsp:cNvSpPr/>
      </dsp:nvSpPr>
      <dsp:spPr>
        <a:xfrm rot="240000">
          <a:off x="4618847" y="1847998"/>
          <a:ext cx="1616962" cy="558409"/>
        </a:xfrm>
        <a:prstGeom prst="roundRect">
          <a:avLst/>
        </a:prstGeom>
        <a:solidFill>
          <a:schemeClr val="accent1">
            <a:shade val="50000"/>
            <a:hueOff val="289150"/>
            <a:satOff val="-6048"/>
            <a:lumOff val="3365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Три</a:t>
          </a:r>
          <a:endParaRPr lang="ru-RU" sz="2300" kern="1200" dirty="0"/>
        </a:p>
      </dsp:txBody>
      <dsp:txXfrm>
        <a:off x="4646106" y="1875257"/>
        <a:ext cx="1562444" cy="503891"/>
      </dsp:txXfrm>
    </dsp:sp>
    <dsp:sp modelId="{5E0997CC-5605-401F-93F3-EC890356B8AE}">
      <dsp:nvSpPr>
        <dsp:cNvPr id="0" name=""/>
        <dsp:cNvSpPr/>
      </dsp:nvSpPr>
      <dsp:spPr>
        <a:xfrm rot="240000">
          <a:off x="4664107" y="1250570"/>
          <a:ext cx="1616962" cy="558409"/>
        </a:xfrm>
        <a:prstGeom prst="roundRect">
          <a:avLst/>
        </a:prstGeom>
        <a:solidFill>
          <a:schemeClr val="accent1">
            <a:shade val="50000"/>
            <a:hueOff val="289150"/>
            <a:satOff val="-6048"/>
            <a:lumOff val="3365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Четыре </a:t>
          </a:r>
          <a:endParaRPr lang="ru-RU" sz="2300" kern="1200" dirty="0"/>
        </a:p>
      </dsp:txBody>
      <dsp:txXfrm>
        <a:off x="4691366" y="1277829"/>
        <a:ext cx="1562444" cy="503891"/>
      </dsp:txXfrm>
    </dsp:sp>
    <dsp:sp modelId="{C5CA2648-3F37-40CF-8CAE-5AF438A5E7FA}">
      <dsp:nvSpPr>
        <dsp:cNvPr id="0" name=""/>
        <dsp:cNvSpPr/>
      </dsp:nvSpPr>
      <dsp:spPr>
        <a:xfrm rot="240000">
          <a:off x="2174827" y="2879917"/>
          <a:ext cx="1616962" cy="558409"/>
        </a:xfrm>
        <a:prstGeom prst="roundRect">
          <a:avLst/>
        </a:prstGeom>
        <a:solidFill>
          <a:schemeClr val="accent1">
            <a:shade val="50000"/>
            <a:hueOff val="144575"/>
            <a:satOff val="-3024"/>
            <a:lumOff val="168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Один</a:t>
          </a:r>
          <a:endParaRPr lang="ru-RU" sz="2300" kern="1200" dirty="0"/>
        </a:p>
      </dsp:txBody>
      <dsp:txXfrm>
        <a:off x="2202086" y="2907176"/>
        <a:ext cx="1562444" cy="50389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6DE83A-BE3B-403C-8DFB-C0D412798C82}">
      <dsp:nvSpPr>
        <dsp:cNvPr id="0" name=""/>
        <dsp:cNvSpPr/>
      </dsp:nvSpPr>
      <dsp:spPr>
        <a:xfrm rot="5400000">
          <a:off x="4928795" y="-1718486"/>
          <a:ext cx="1541928" cy="536448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Не составлен и не отслеживается список, приносящий 80% прибыли</a:t>
          </a:r>
          <a:endParaRPr lang="ru-RU" sz="1700" kern="1200" dirty="0"/>
        </a:p>
      </dsp:txBody>
      <dsp:txXfrm rot="-5400000">
        <a:off x="3017520" y="268060"/>
        <a:ext cx="5289209" cy="1391386"/>
      </dsp:txXfrm>
    </dsp:sp>
    <dsp:sp modelId="{8950473C-B790-43AD-A4F8-E033D3AD9B7E}">
      <dsp:nvSpPr>
        <dsp:cNvPr id="0" name=""/>
        <dsp:cNvSpPr/>
      </dsp:nvSpPr>
      <dsp:spPr>
        <a:xfrm>
          <a:off x="0" y="48"/>
          <a:ext cx="3017520" cy="19274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/>
            <a:t>Списка ТОП товаров нет</a:t>
          </a:r>
          <a:endParaRPr lang="ru-RU" sz="3900" kern="1200" dirty="0"/>
        </a:p>
      </dsp:txBody>
      <dsp:txXfrm>
        <a:off x="94088" y="94136"/>
        <a:ext cx="2829344" cy="1739234"/>
      </dsp:txXfrm>
    </dsp:sp>
    <dsp:sp modelId="{E97BF238-0DCE-4BB5-9C5F-3E3A87D61C88}">
      <dsp:nvSpPr>
        <dsp:cNvPr id="0" name=""/>
        <dsp:cNvSpPr/>
      </dsp:nvSpPr>
      <dsp:spPr>
        <a:xfrm rot="5400000">
          <a:off x="4928795" y="305294"/>
          <a:ext cx="1541928" cy="536448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Контроль пост-фактум по отчетности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Стандартный завоз товара без учета фактического спроса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Постоянный покупатель не находит товара, который всегда был на полке и идет в магазин конкурента</a:t>
          </a:r>
          <a:endParaRPr lang="ru-RU" sz="1700" kern="1200" dirty="0"/>
        </a:p>
      </dsp:txBody>
      <dsp:txXfrm rot="-5400000">
        <a:off x="3017520" y="2291841"/>
        <a:ext cx="5289209" cy="1391386"/>
      </dsp:txXfrm>
    </dsp:sp>
    <dsp:sp modelId="{3788545B-3497-4D10-8582-C4C9032063DF}">
      <dsp:nvSpPr>
        <dsp:cNvPr id="0" name=""/>
        <dsp:cNvSpPr/>
      </dsp:nvSpPr>
      <dsp:spPr>
        <a:xfrm>
          <a:off x="0" y="2023829"/>
          <a:ext cx="3017520" cy="19274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/>
            <a:t>Спонтанно</a:t>
          </a:r>
          <a:endParaRPr lang="ru-RU" sz="3900" kern="1200" dirty="0"/>
        </a:p>
      </dsp:txBody>
      <dsp:txXfrm>
        <a:off x="94088" y="2117917"/>
        <a:ext cx="2829344" cy="17392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D238DE-C31D-487C-9469-34A8037485F1}">
      <dsp:nvSpPr>
        <dsp:cNvPr id="0" name=""/>
        <dsp:cNvSpPr/>
      </dsp:nvSpPr>
      <dsp:spPr>
        <a:xfrm rot="5400000">
          <a:off x="5170768" y="-2018997"/>
          <a:ext cx="1057982" cy="536448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Сам аудит побуждает сделать такой список, если ранее его не было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Или актуализировать его</a:t>
          </a:r>
          <a:endParaRPr lang="ru-RU" sz="1800" kern="1200" dirty="0"/>
        </a:p>
      </dsp:txBody>
      <dsp:txXfrm rot="-5400000">
        <a:off x="3017519" y="185898"/>
        <a:ext cx="5312834" cy="954690"/>
      </dsp:txXfrm>
    </dsp:sp>
    <dsp:sp modelId="{69AD0D0C-1831-49E2-8FF5-8ED4FB87FFA7}">
      <dsp:nvSpPr>
        <dsp:cNvPr id="0" name=""/>
        <dsp:cNvSpPr/>
      </dsp:nvSpPr>
      <dsp:spPr>
        <a:xfrm>
          <a:off x="0" y="2003"/>
          <a:ext cx="3017520" cy="13224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Составить этот список</a:t>
          </a:r>
          <a:endParaRPr lang="ru-RU" sz="2600" kern="1200" dirty="0"/>
        </a:p>
      </dsp:txBody>
      <dsp:txXfrm>
        <a:off x="64558" y="66561"/>
        <a:ext cx="2888404" cy="1193361"/>
      </dsp:txXfrm>
    </dsp:sp>
    <dsp:sp modelId="{E97BF238-0DCE-4BB5-9C5F-3E3A87D61C88}">
      <dsp:nvSpPr>
        <dsp:cNvPr id="0" name=""/>
        <dsp:cNvSpPr/>
      </dsp:nvSpPr>
      <dsp:spPr>
        <a:xfrm rot="5400000">
          <a:off x="5170768" y="-630396"/>
          <a:ext cx="1057982" cy="536448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В течение 7-10 дней 2-3 раза в день отслеживать динамику присутствия ТОП товаров – по часам, дням недели, видам товара и т.д.</a:t>
          </a:r>
          <a:endParaRPr lang="ru-RU" sz="1800" kern="1200" dirty="0"/>
        </a:p>
      </dsp:txBody>
      <dsp:txXfrm rot="-5400000">
        <a:off x="3017519" y="1574499"/>
        <a:ext cx="5312834" cy="954690"/>
      </dsp:txXfrm>
    </dsp:sp>
    <dsp:sp modelId="{3788545B-3497-4D10-8582-C4C9032063DF}">
      <dsp:nvSpPr>
        <dsp:cNvPr id="0" name=""/>
        <dsp:cNvSpPr/>
      </dsp:nvSpPr>
      <dsp:spPr>
        <a:xfrm>
          <a:off x="0" y="1390605"/>
          <a:ext cx="3017520" cy="13224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Период регулярного мониторинга</a:t>
          </a:r>
          <a:endParaRPr lang="ru-RU" sz="2600" kern="1200" dirty="0"/>
        </a:p>
      </dsp:txBody>
      <dsp:txXfrm>
        <a:off x="64558" y="1455163"/>
        <a:ext cx="2888404" cy="1193361"/>
      </dsp:txXfrm>
    </dsp:sp>
    <dsp:sp modelId="{0F8FEBF6-D5AF-4D9F-AD0C-9C7DC9C3C6DE}">
      <dsp:nvSpPr>
        <dsp:cNvPr id="0" name=""/>
        <dsp:cNvSpPr/>
      </dsp:nvSpPr>
      <dsp:spPr>
        <a:xfrm rot="5400000">
          <a:off x="5170768" y="758205"/>
          <a:ext cx="1057982" cy="536448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Теряете ли Вы деньги, если товар лежит 1-2 часа на складе в неподходящих условиях хранения (например, мясо не в холодильнике)?</a:t>
          </a:r>
          <a:endParaRPr lang="ru-RU" sz="1800" kern="1200" dirty="0"/>
        </a:p>
      </dsp:txBody>
      <dsp:txXfrm rot="-5400000">
        <a:off x="3017519" y="2963100"/>
        <a:ext cx="5312834" cy="954690"/>
      </dsp:txXfrm>
    </dsp:sp>
    <dsp:sp modelId="{8E5C7FFD-3CA1-4C57-9081-B34AE6ED6068}">
      <dsp:nvSpPr>
        <dsp:cNvPr id="0" name=""/>
        <dsp:cNvSpPr/>
      </dsp:nvSpPr>
      <dsp:spPr>
        <a:xfrm>
          <a:off x="0" y="2779206"/>
          <a:ext cx="3017520" cy="13224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Задержка между привозом и выкладкой товара</a:t>
          </a:r>
          <a:endParaRPr lang="ru-RU" sz="2600" kern="1200" dirty="0"/>
        </a:p>
      </dsp:txBody>
      <dsp:txXfrm>
        <a:off x="64558" y="2843764"/>
        <a:ext cx="2888404" cy="119336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CF3CA8-0CBA-4FEF-8EB8-992DA6C76F13}">
      <dsp:nvSpPr>
        <dsp:cNvPr id="0" name=""/>
        <dsp:cNvSpPr/>
      </dsp:nvSpPr>
      <dsp:spPr>
        <a:xfrm>
          <a:off x="819313" y="0"/>
          <a:ext cx="3053938" cy="414972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Внедряют нормативными актами</a:t>
          </a:r>
          <a:endParaRPr lang="ru-RU" sz="2200" kern="1200" dirty="0"/>
        </a:p>
      </dsp:txBody>
      <dsp:txXfrm>
        <a:off x="819313" y="0"/>
        <a:ext cx="3053938" cy="1244917"/>
      </dsp:txXfrm>
    </dsp:sp>
    <dsp:sp modelId="{92AD1120-69CE-4612-A522-9A2E421C9D4B}">
      <dsp:nvSpPr>
        <dsp:cNvPr id="0" name=""/>
        <dsp:cNvSpPr/>
      </dsp:nvSpPr>
      <dsp:spPr>
        <a:xfrm>
          <a:off x="1073808" y="1978090"/>
          <a:ext cx="2544949" cy="12724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Проверки нужно делать несколько раз в неделю</a:t>
          </a:r>
          <a:endParaRPr lang="ru-RU" sz="2000" kern="1200" dirty="0"/>
        </a:p>
      </dsp:txBody>
      <dsp:txXfrm>
        <a:off x="1111077" y="2015359"/>
        <a:ext cx="2470411" cy="1197936"/>
      </dsp:txXfrm>
    </dsp:sp>
    <dsp:sp modelId="{DC5DADEC-C461-4E0E-9EFE-E1F414D05973}">
      <dsp:nvSpPr>
        <dsp:cNvPr id="0" name=""/>
        <dsp:cNvSpPr/>
      </dsp:nvSpPr>
      <dsp:spPr>
        <a:xfrm rot="19457599">
          <a:off x="3500924" y="2220893"/>
          <a:ext cx="1253645" cy="55195"/>
        </a:xfrm>
        <a:custGeom>
          <a:avLst/>
          <a:gdLst/>
          <a:ahLst/>
          <a:cxnLst/>
          <a:rect l="0" t="0" r="0" b="0"/>
          <a:pathLst>
            <a:path>
              <a:moveTo>
                <a:pt x="0" y="27597"/>
              </a:moveTo>
              <a:lnTo>
                <a:pt x="1253645" y="275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096406" y="2217149"/>
        <a:ext cx="62682" cy="62682"/>
      </dsp:txXfrm>
    </dsp:sp>
    <dsp:sp modelId="{8A06BE67-A5C8-4B25-B77B-0EADC03BA78A}">
      <dsp:nvSpPr>
        <dsp:cNvPr id="0" name=""/>
        <dsp:cNvSpPr/>
      </dsp:nvSpPr>
      <dsp:spPr>
        <a:xfrm>
          <a:off x="4636737" y="1246417"/>
          <a:ext cx="2544949" cy="12724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Внешние аудиторы</a:t>
          </a:r>
          <a:r>
            <a:rPr lang="en-US" sz="2000" kern="1200" dirty="0" smtClean="0"/>
            <a:t>:</a:t>
          </a:r>
          <a:r>
            <a:rPr lang="ru-RU" sz="2000" kern="1200" dirty="0" smtClean="0"/>
            <a:t> дорого, долго, разово</a:t>
          </a:r>
          <a:endParaRPr lang="ru-RU" sz="2000" kern="1200" dirty="0"/>
        </a:p>
      </dsp:txBody>
      <dsp:txXfrm>
        <a:off x="4674006" y="1283686"/>
        <a:ext cx="2470411" cy="1197936"/>
      </dsp:txXfrm>
    </dsp:sp>
    <dsp:sp modelId="{7C5441B2-7832-401E-BD23-629B162E6348}">
      <dsp:nvSpPr>
        <dsp:cNvPr id="0" name=""/>
        <dsp:cNvSpPr/>
      </dsp:nvSpPr>
      <dsp:spPr>
        <a:xfrm rot="2142401">
          <a:off x="3500924" y="2952566"/>
          <a:ext cx="1253645" cy="55195"/>
        </a:xfrm>
        <a:custGeom>
          <a:avLst/>
          <a:gdLst/>
          <a:ahLst/>
          <a:cxnLst/>
          <a:rect l="0" t="0" r="0" b="0"/>
          <a:pathLst>
            <a:path>
              <a:moveTo>
                <a:pt x="0" y="27597"/>
              </a:moveTo>
              <a:lnTo>
                <a:pt x="1253645" y="275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096406" y="2948822"/>
        <a:ext cx="62682" cy="62682"/>
      </dsp:txXfrm>
    </dsp:sp>
    <dsp:sp modelId="{AF8C9B8F-38D4-4533-BB40-CDC1C7FCD439}">
      <dsp:nvSpPr>
        <dsp:cNvPr id="0" name=""/>
        <dsp:cNvSpPr/>
      </dsp:nvSpPr>
      <dsp:spPr>
        <a:xfrm>
          <a:off x="4636737" y="2709762"/>
          <a:ext cx="2544949" cy="12724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Внутренний отдел</a:t>
          </a:r>
          <a:r>
            <a:rPr lang="en-US" sz="2000" kern="1200" dirty="0" smtClean="0"/>
            <a:t>: </a:t>
          </a:r>
          <a:r>
            <a:rPr lang="ru-RU" sz="2000" kern="1200" dirty="0" smtClean="0"/>
            <a:t>доп нагрузка, не объективно, по сути не проводится</a:t>
          </a:r>
          <a:endParaRPr lang="ru-RU" sz="2000" kern="1200" dirty="0"/>
        </a:p>
      </dsp:txBody>
      <dsp:txXfrm>
        <a:off x="4674006" y="2747031"/>
        <a:ext cx="2470411" cy="119793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CF3CA8-0CBA-4FEF-8EB8-992DA6C76F13}">
      <dsp:nvSpPr>
        <dsp:cNvPr id="0" name=""/>
        <dsp:cNvSpPr/>
      </dsp:nvSpPr>
      <dsp:spPr>
        <a:xfrm>
          <a:off x="1867458" y="0"/>
          <a:ext cx="2194024" cy="4572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Составление анкеты любой сложности</a:t>
          </a:r>
          <a:endParaRPr lang="ru-RU" sz="2400" kern="1200" dirty="0"/>
        </a:p>
      </dsp:txBody>
      <dsp:txXfrm>
        <a:off x="1867458" y="0"/>
        <a:ext cx="2194024" cy="1371600"/>
      </dsp:txXfrm>
    </dsp:sp>
    <dsp:sp modelId="{92AD1120-69CE-4612-A522-9A2E421C9D4B}">
      <dsp:nvSpPr>
        <dsp:cNvPr id="0" name=""/>
        <dsp:cNvSpPr/>
      </dsp:nvSpPr>
      <dsp:spPr>
        <a:xfrm>
          <a:off x="2050293" y="2423271"/>
          <a:ext cx="1828353" cy="9141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Проверки можно проводить несколько раз в день по всей сети</a:t>
          </a:r>
          <a:endParaRPr lang="ru-RU" sz="1500" kern="1200" dirty="0"/>
        </a:p>
      </dsp:txBody>
      <dsp:txXfrm>
        <a:off x="2077068" y="2450046"/>
        <a:ext cx="1774803" cy="860626"/>
      </dsp:txXfrm>
    </dsp:sp>
    <dsp:sp modelId="{DC5DADEC-C461-4E0E-9EFE-E1F414D05973}">
      <dsp:nvSpPr>
        <dsp:cNvPr id="0" name=""/>
        <dsp:cNvSpPr/>
      </dsp:nvSpPr>
      <dsp:spPr>
        <a:xfrm rot="18289469">
          <a:off x="3603985" y="2336712"/>
          <a:ext cx="1280663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1280663" y="179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212301" y="2322691"/>
        <a:ext cx="64033" cy="64033"/>
      </dsp:txXfrm>
    </dsp:sp>
    <dsp:sp modelId="{8A06BE67-A5C8-4B25-B77B-0EADC03BA78A}">
      <dsp:nvSpPr>
        <dsp:cNvPr id="0" name=""/>
        <dsp:cNvSpPr/>
      </dsp:nvSpPr>
      <dsp:spPr>
        <a:xfrm>
          <a:off x="4609988" y="1371968"/>
          <a:ext cx="1828353" cy="9141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Независимая оценка</a:t>
          </a:r>
          <a:r>
            <a:rPr lang="en-US" sz="1500" kern="1200" dirty="0" smtClean="0"/>
            <a:t>:</a:t>
          </a:r>
          <a:r>
            <a:rPr lang="ru-RU" sz="1500" kern="1200" dirty="0" smtClean="0"/>
            <a:t> наши агенты не работают у Вас</a:t>
          </a:r>
          <a:endParaRPr lang="ru-RU" sz="1500" kern="1200" dirty="0"/>
        </a:p>
      </dsp:txBody>
      <dsp:txXfrm>
        <a:off x="4636763" y="1398743"/>
        <a:ext cx="1774803" cy="860626"/>
      </dsp:txXfrm>
    </dsp:sp>
    <dsp:sp modelId="{1751D249-1F30-4C00-9310-BFE51AB800B7}">
      <dsp:nvSpPr>
        <dsp:cNvPr id="0" name=""/>
        <dsp:cNvSpPr/>
      </dsp:nvSpPr>
      <dsp:spPr>
        <a:xfrm>
          <a:off x="3878646" y="2862364"/>
          <a:ext cx="731341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731341" y="179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226034" y="2862076"/>
        <a:ext cx="36567" cy="36567"/>
      </dsp:txXfrm>
    </dsp:sp>
    <dsp:sp modelId="{7C8393FA-D1FD-4869-A5CE-50CBD14BFE52}">
      <dsp:nvSpPr>
        <dsp:cNvPr id="0" name=""/>
        <dsp:cNvSpPr/>
      </dsp:nvSpPr>
      <dsp:spPr>
        <a:xfrm>
          <a:off x="4609988" y="2423271"/>
          <a:ext cx="1828353" cy="9141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Быстро</a:t>
          </a:r>
          <a:r>
            <a:rPr lang="en-US" sz="1500" kern="1200" dirty="0" smtClean="0"/>
            <a:t>:</a:t>
          </a:r>
          <a:r>
            <a:rPr lang="ru-RU" sz="1500" kern="1200" dirty="0" smtClean="0"/>
            <a:t> за день можно дать оценку магазину</a:t>
          </a:r>
          <a:endParaRPr lang="ru-RU" sz="1500" kern="1200" dirty="0"/>
        </a:p>
      </dsp:txBody>
      <dsp:txXfrm>
        <a:off x="4636763" y="2450046"/>
        <a:ext cx="1774803" cy="860626"/>
      </dsp:txXfrm>
    </dsp:sp>
    <dsp:sp modelId="{7C5441B2-7832-401E-BD23-629B162E6348}">
      <dsp:nvSpPr>
        <dsp:cNvPr id="0" name=""/>
        <dsp:cNvSpPr/>
      </dsp:nvSpPr>
      <dsp:spPr>
        <a:xfrm rot="3310531">
          <a:off x="3603985" y="3388016"/>
          <a:ext cx="1280663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1280663" y="179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212301" y="3373995"/>
        <a:ext cx="64033" cy="64033"/>
      </dsp:txXfrm>
    </dsp:sp>
    <dsp:sp modelId="{AF8C9B8F-38D4-4533-BB40-CDC1C7FCD439}">
      <dsp:nvSpPr>
        <dsp:cNvPr id="0" name=""/>
        <dsp:cNvSpPr/>
      </dsp:nvSpPr>
      <dsp:spPr>
        <a:xfrm>
          <a:off x="4609988" y="3474574"/>
          <a:ext cx="1828353" cy="9141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Оптимальная цена</a:t>
          </a:r>
          <a:r>
            <a:rPr lang="en-US" sz="1500" kern="1200" dirty="0" smtClean="0"/>
            <a:t>:</a:t>
          </a:r>
          <a:r>
            <a:rPr lang="ru-RU" sz="1500" kern="1200" dirty="0" smtClean="0"/>
            <a:t> платите за</a:t>
          </a:r>
          <a:r>
            <a:rPr lang="en-US" sz="1500" kern="1200" dirty="0" smtClean="0"/>
            <a:t> </a:t>
          </a:r>
          <a:r>
            <a:rPr lang="ru-RU" sz="1500" kern="1200" dirty="0" smtClean="0"/>
            <a:t>нужное количество проверок </a:t>
          </a:r>
          <a:endParaRPr lang="ru-RU" sz="1500" kern="1200" dirty="0"/>
        </a:p>
      </dsp:txBody>
      <dsp:txXfrm>
        <a:off x="4636763" y="3501349"/>
        <a:ext cx="1774803" cy="86062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AB49A6-C90C-4694-BE15-0A99B0594637}">
      <dsp:nvSpPr>
        <dsp:cNvPr id="0" name=""/>
        <dsp:cNvSpPr/>
      </dsp:nvSpPr>
      <dsp:spPr>
        <a:xfrm>
          <a:off x="4572000" y="2081500"/>
          <a:ext cx="3234723" cy="5613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699"/>
              </a:lnTo>
              <a:lnTo>
                <a:pt x="3234723" y="280699"/>
              </a:lnTo>
              <a:lnTo>
                <a:pt x="3234723" y="5613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784A2-7C7C-4173-AACC-37B30BA26BF9}">
      <dsp:nvSpPr>
        <dsp:cNvPr id="0" name=""/>
        <dsp:cNvSpPr/>
      </dsp:nvSpPr>
      <dsp:spPr>
        <a:xfrm>
          <a:off x="4526280" y="2081500"/>
          <a:ext cx="91440" cy="5613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613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845A12-F1E0-43E4-9685-50A3AA3B160A}">
      <dsp:nvSpPr>
        <dsp:cNvPr id="0" name=""/>
        <dsp:cNvSpPr/>
      </dsp:nvSpPr>
      <dsp:spPr>
        <a:xfrm>
          <a:off x="1337276" y="2081500"/>
          <a:ext cx="3234723" cy="561398"/>
        </a:xfrm>
        <a:custGeom>
          <a:avLst/>
          <a:gdLst/>
          <a:ahLst/>
          <a:cxnLst/>
          <a:rect l="0" t="0" r="0" b="0"/>
          <a:pathLst>
            <a:path>
              <a:moveTo>
                <a:pt x="3234723" y="0"/>
              </a:moveTo>
              <a:lnTo>
                <a:pt x="3234723" y="280699"/>
              </a:lnTo>
              <a:lnTo>
                <a:pt x="0" y="280699"/>
              </a:lnTo>
              <a:lnTo>
                <a:pt x="0" y="5613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D89E8E-E31C-4761-891C-80A250D485E4}">
      <dsp:nvSpPr>
        <dsp:cNvPr id="0" name=""/>
        <dsp:cNvSpPr/>
      </dsp:nvSpPr>
      <dsp:spPr>
        <a:xfrm>
          <a:off x="3235337" y="744838"/>
          <a:ext cx="2673325" cy="13366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Своими силами. </a:t>
          </a:r>
          <a:r>
            <a:rPr lang="ru-RU" sz="1800" kern="1200" dirty="0" smtClean="0"/>
            <a:t>Сравнение цен поставщика и выборочно цен в магазине конкурента</a:t>
          </a:r>
          <a:endParaRPr lang="ru-RU" sz="1800" kern="1200" dirty="0"/>
        </a:p>
      </dsp:txBody>
      <dsp:txXfrm>
        <a:off x="3235337" y="744838"/>
        <a:ext cx="2673325" cy="1336662"/>
      </dsp:txXfrm>
    </dsp:sp>
    <dsp:sp modelId="{CA1B2F16-BBCC-4F7A-B377-603DCC6FE7AA}">
      <dsp:nvSpPr>
        <dsp:cNvPr id="0" name=""/>
        <dsp:cNvSpPr/>
      </dsp:nvSpPr>
      <dsp:spPr>
        <a:xfrm>
          <a:off x="613" y="2642899"/>
          <a:ext cx="2673325" cy="13366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Шлейф по времени</a:t>
          </a:r>
          <a:endParaRPr lang="ru-RU" sz="1800" kern="1200" dirty="0"/>
        </a:p>
      </dsp:txBody>
      <dsp:txXfrm>
        <a:off x="613" y="2642899"/>
        <a:ext cx="2673325" cy="1336662"/>
      </dsp:txXfrm>
    </dsp:sp>
    <dsp:sp modelId="{8305AC8B-4D97-4CBB-8C5C-92088362AACE}">
      <dsp:nvSpPr>
        <dsp:cNvPr id="0" name=""/>
        <dsp:cNvSpPr/>
      </dsp:nvSpPr>
      <dsp:spPr>
        <a:xfrm>
          <a:off x="3235337" y="2642899"/>
          <a:ext cx="2673325" cy="13366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Сам магазин или ЦО</a:t>
          </a:r>
          <a:r>
            <a:rPr lang="en-US" sz="1800" kern="1200" dirty="0" smtClean="0"/>
            <a:t>: </a:t>
          </a:r>
          <a:r>
            <a:rPr lang="ru-RU" sz="1800" kern="1200" dirty="0" smtClean="0"/>
            <a:t>доп нагрузка, не объективно, по сути не проводится</a:t>
          </a:r>
          <a:endParaRPr lang="ru-RU" sz="1800" kern="1200" dirty="0"/>
        </a:p>
      </dsp:txBody>
      <dsp:txXfrm>
        <a:off x="3235337" y="2642899"/>
        <a:ext cx="2673325" cy="1336662"/>
      </dsp:txXfrm>
    </dsp:sp>
    <dsp:sp modelId="{7D3B0E65-3134-4827-95FF-D971E13CE1A1}">
      <dsp:nvSpPr>
        <dsp:cNvPr id="0" name=""/>
        <dsp:cNvSpPr/>
      </dsp:nvSpPr>
      <dsp:spPr>
        <a:xfrm>
          <a:off x="6470060" y="2642899"/>
          <a:ext cx="2673325" cy="13366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Двусторонние изменения</a:t>
          </a:r>
          <a:r>
            <a:rPr lang="en-US" sz="1800" kern="1200" dirty="0" smtClean="0"/>
            <a:t>: </a:t>
          </a:r>
          <a:r>
            <a:rPr lang="ru-RU" sz="1800" kern="1200" dirty="0" smtClean="0"/>
            <a:t>конкуренты</a:t>
          </a:r>
          <a:r>
            <a:rPr lang="en-US" sz="1800" kern="1200" dirty="0" smtClean="0"/>
            <a:t>&lt;-&gt; </a:t>
          </a:r>
          <a:r>
            <a:rPr lang="ru-RU" sz="1800" kern="1200" dirty="0" smtClean="0"/>
            <a:t>наши цены</a:t>
          </a:r>
          <a:endParaRPr lang="ru-RU" sz="1800" kern="1200" dirty="0"/>
        </a:p>
      </dsp:txBody>
      <dsp:txXfrm>
        <a:off x="6470060" y="2642899"/>
        <a:ext cx="2673325" cy="13366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onvergingText">
  <dgm:title val="Converging Text"/>
  <dgm:desc val="Use to show multiple steps or parts that merge into a whole. Limited to one Level 1 shape that contains text and a maximum of five Level 2 shapes."/>
  <dgm:catLst>
    <dgm:cat type="process" pri="6500"/>
    <dgm:cat type="officeonline" pri="5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clrData>
  <dgm:layoutNode name="Name0">
    <dgm:varLst>
      <dgm:chMax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vertAlign" val="mid"/>
          <dgm:param type="nodeVertAlign" val="mid"/>
          <dgm:param type="horzAlign" val="ctr"/>
        </dgm:alg>
      </dgm:if>
      <dgm:else name="Name3">
        <dgm:alg type="lin">
          <dgm:param type="linDir" val="fromR"/>
          <dgm:param type="vertAlign" val="mid"/>
          <dgm:param type="nodeVertAlign" val="mid"/>
          <dgm:param type="horzAlign" val="c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 val="65"/>
      <dgm:constr type="primFontSz" for="des" forName="Child1" op="equ" val="65"/>
      <dgm:constr type="primFontSz" for="des" forName="Child2" refType="primFontSz" refFor="des" refForName="Child1" op="equ"/>
      <dgm:constr type="primFontSz" for="des" forName="Child3" refType="primFontSz" refFor="des" refForName="Child1" op="equ"/>
      <dgm:constr type="primFontSz" for="des" forName="Child4" refType="primFontSz" refFor="des" refForName="Child1" op="equ"/>
      <dgm:constr type="primFontSz" for="des" forName="Child5" refType="primFontSz" refFor="des" refForName="Child1" op="equ"/>
      <dgm:constr type="primFontSz" for="des" forName="Child1" refType="primFontSz" refFor="des" refForName="Parent" op="lte"/>
      <dgm:constr type="primFontSz" for="des" forName="Child2" refType="primFontSz" refFor="des" refForName="Parent" op="lte"/>
      <dgm:constr type="primFontSz" for="des" forName="Child3" refType="primFontSz" refFor="des" refForName="Parent" op="lte"/>
      <dgm:constr type="primFontSz" for="des" forName="Child4" refType="primFontSz" refFor="des" refForName="Parent" op="lte"/>
      <dgm:constr type="primFontSz" for="des" forName="Child5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w" refFor="ch" refForName="composite" op="equ" fact="0.05"/>
      <dgm:constr type="h" for="ch" forName="sibTrans" refType="w" refFor="ch" refForName="sibTrans" op="equ"/>
    </dgm:constrLst>
    <dgm:forEach name="nodesForEach" axis="ch" ptType="node">
      <dgm:layoutNode name="composite">
        <dgm:choose name="Name4">
          <dgm:if name="Name5" func="var" arg="dir" op="equ" val="norm">
            <dgm:choose name="Name6">
              <dgm:if name="Name7" axis="ch" ptType="node" func="cnt" op="equ" val="0">
                <dgm:alg type="composite">
                  <dgm:param type="ar" val="2.1059"/>
                </dgm:alg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l" for="ch" forName="ParentAccent1" refType="w" fact="0.9531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l" for="ch" forName="ParentAccent2" refType="w" fact="0.8734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l" for="ch" forName="ParentAccent3" refType="w" fact="0.7937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l" for="ch" forName="ParentAccent4" refType="w" fact="0.714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l" for="ch" forName="ParentAccent5" refType="w" fact="0.6343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l" for="ch" forName="ParentAccent6" refType="w" fact="0.5076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l" for="ch" forName="ParentAccent7" refType="w" fact="0.8766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l" for="ch" forName="ParentAccent8" refType="w" fact="0.8766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l" for="ch" forName="ParentAccent9" refType="w" fact="0.918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l" for="ch" forName="ParentAccent10" refType="w" fact="0.9213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8" axis="ch" ptType="node" func="cnt" op="equ" val="1">
                <dgm:alg type="composite">
                  <dgm:param type="ar" val="3.4411"/>
                </dgm:alg>
                <dgm:constrLst>
                  <dgm:constr type="l" for="ch" forName="Child1Accent1" refType="w" fact="0.284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l" for="ch" forName="Child1Accent2" refType="w" fact="0.2272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l" for="ch" forName="Child1Accent3" refType="w" fact="0.170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l" for="ch" forName="Child1Accent4" refType="w" fact="0.1137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l" for="ch" forName="Child1Accent5" refType="w" fact="0.057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l" for="ch" forName="Child1Accent6" refType="w" fact="0.0002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ParentAccent1" refType="w" fact="0.9713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l" for="ch" forName="ParentAccent2" refType="w" fact="0.9187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l" for="ch" forName="ParentAccent3" refType="w" fact="0.8661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l" for="ch" forName="ParentAccent4" refType="w" fact="0.8136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l" for="ch" forName="ParentAccent5" refType="w" fact="0.761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l" for="ch" forName="ParentAccent6" refType="w" fact="0.6797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l" for="ch" forName="ParentAccent7" refType="w" fact="0.924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l" for="ch" forName="ParentAccent8" refType="w" fact="0.924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l" for="ch" forName="ParentAccent9" refType="w" fact="0.9501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l" for="ch" forName="ParentAccent10" refType="w" fact="0.9518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l" for="ch" forName="Child1" refType="w" fact="0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l" for="ch" forName="Parent" refType="w" fact="0.3653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9" axis="ch" ptType="node" func="cnt" op="equ" val="2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1" refType="w" fact="0.3436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3068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245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842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l" for="ch" forName="Child2Accent5" refType="w" fact="0.1229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l" for="ch" forName="Child2Accent6" refType="w" fact="0.061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.0002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2" refType="w" fact="0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0" axis="ch" ptType="node" func="cnt" op="equ" val="3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2Accent1" refType="w" fact="0.284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2272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170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137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2Accent5" refType="w" fact="0.057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6" refType="w" fact="0.0002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l" for="ch" forName="Child3Accent1" refType="w" fact="0.3436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l" for="ch" forName="Child3Accent2" refType="w" fact="0.3068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l" for="ch" forName="Child3Accent3" refType="w" fact="0.245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l" for="ch" forName="Child3Accent4" refType="w" fact="0.1842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l" for="ch" forName="Child3Accent5" refType="w" fact="0.1229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l" for="ch" forName="Child3Accent6" refType="w" fact="0.061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l" for="ch" forName="Child3Accent7" refType="w" fact="0.0002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3" refType="w" fact="0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l" for="ch" forName="Child2" refType="w" fact="0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1" axis="ch" ptType="node" func="cnt" op="equ" val="4">
                <dgm:alg type="composite">
                  <dgm:param type="ar" val="1.8304"/>
                </dgm:alg>
                <dgm:constrLst>
                  <dgm:constr type="l" for="ch" forName="Parent" refType="w" fact="0.3771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l" for="ch" forName="Child1Accent1" refType="w" fact="0.3904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l" for="ch" forName="Child1Accent3" refType="w" fact="0.3001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l" for="ch" forName="Child1Accent4" refType="w" fact="0.2418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l" for="ch" forName="Child1Accent5" refType="w" fact="0.183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l" for="ch" forName="Child1Accent6" refType="w" fact="0.1252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l" for="ch" forName="Child3Accent1" refType="w" fact="0.3158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l" for="ch" forName="Child3Accent2" refType="w" fact="0.2689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l" for="ch" forName="Child3Accent4" refType="w" fact="0.1614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l" for="ch" forName="Child3Accent5" refType="w" fact="0.1077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l" for="ch" forName="Child1Accent7" refType="w" fact="0.0668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l" for="ch" forName="Child3Accent6" refType="w" fact="0.0539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l" for="ch" forName="Child1Accent8" refType="w" fact="0.008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3Accent7" refType="w" fact="0.0002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l" for="ch" forName="Child4Accent1" refType="w" fact="0.3904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l" for="ch" forName="Child4Accent3" refType="w" fact="0.2998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l" for="ch" forName="Child4Accent4" refType="w" fact="0.241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l" for="ch" forName="Child4Accent5" refType="w" fact="0.1833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l" for="ch" forName="Child4Accent6" refType="w" fact="0.1251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l" for="ch" forName="Child4Accent7" refType="w" fact="0.0668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l" for="ch" forName="Child4Accent8" refType="w" fact="0.0086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l" for="ch" forName="Child2Accent1" refType="w" fact="0.3158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l" for="ch" forName="Child4Accent2" refType="w" fact="0.358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l" for="ch" forName="Child1Accent2" refType="w" fact="0.358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l" for="ch" forName="Child3Accent3" refType="w" fact="0.2151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l" for="ch" forName="Child2Accent2" refType="w" fact="0.2689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l" for="ch" forName="Child2Accent4" refType="w" fact="0.1614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l" for="ch" forName="Child2Accent5" refType="w" fact="0.1077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l" for="ch" forName="Child2Accent6" refType="w" fact="0.0539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l" for="ch" forName="Child2Accent7" refType="w" fact="0.0002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l" for="ch" forName="Child2Accent3" refType="w" fact="0.2151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l" for="ch" forName="ParentAccent1" refType="w" fact="0.9717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l" for="ch" forName="ParentAccent2" refType="w" fact="0.9199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l" for="ch" forName="ParentAccent3" refType="w" fact="0.8682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l" for="ch" forName="ParentAccent4" refType="w" fact="0.8164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l" for="ch" forName="ParentAccent5" refType="w" fact="0.7646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l" for="ch" forName="ParentAccent6" refType="w" fact="0.6846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l" for="ch" forName="ParentAccent7" refType="w" fact="0.9256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l" for="ch" forName="ParentAccent8" refType="w" fact="0.9256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l" for="ch" forName="ParentAccent9" refType="w" fact="0.9509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l" for="ch" forName="ParentAccent10" refType="w" fact="0.952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l" for="ch" forName="Child4" refType="w" fact="0.0081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l" for="ch" forName="Child3" refType="w" fact="0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l" for="ch" forName="Child2" refType="w" fact="0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l" for="ch" forName="Child1" refType="w" fact="0.0081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12">
                <dgm:alg type="composite">
                  <dgm:param type="ar" val="1.3278"/>
                </dgm:alg>
                <dgm:constrLst>
                  <dgm:constr type="l" for="ch" forName="Child2Accent1" refType="w" fact="0.3436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l" for="ch" forName="Child2Accent2" refType="w" fact="0.3068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l" for="ch" forName="Child2Accent3" refType="w" fact="0.245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l" for="ch" forName="Child2Accent4" refType="w" fact="0.1842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l" for="ch" forName="Child2Accent5" refType="w" fact="0.1229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l" for="ch" forName="Child3Accent1" refType="w" fact="0.284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l" for="ch" forName="Child3Accent2" refType="w" fact="0.2272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l" for="ch" forName="Child3Accent3" refType="w" fact="0.170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l" for="ch" forName="Child3Accent4" refType="w" fact="0.1137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l" for="ch" forName="Child2Accent6" refType="w" fact="0.061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l" for="ch" forName="Child3Accent5" refType="w" fact="0.057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l" for="ch" forName="Child2Accent7" refType="w" fact="0.0002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l" for="ch" forName="Child3Accent6" refType="w" fact="0.0002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l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l" for="ch" forName="Child4Accent1" refType="w" fact="0.3436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l" for="ch" forName="Child4Accent2" refType="w" fact="0.3068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l" for="ch" forName="Child4Accent3" refType="w" fact="0.245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l" for="ch" forName="Child4Accent4" refType="w" fact="0.1842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l" for="ch" forName="Child4Accent5" refType="w" fact="0.1229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l" for="ch" forName="Child4Accent6" refType="w" fact="0.061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l" for="ch" forName="Child4Accent7" refType="w" fact="0.0002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l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l" for="ch" forName="ParentAccent1" refType="w" fact="0.9713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l" for="ch" forName="ParentAccent2" refType="w" fact="0.9187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l" for="ch" forName="ParentAccent3" refType="w" fact="0.8661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l" for="ch" forName="ParentAccent4" refType="w" fact="0.8136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l" for="ch" forName="ParentAccent5" refType="w" fact="0.761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l" for="ch" forName="ParentAccent6" refType="w" fact="0.6797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l" for="ch" forName="ParentAccent7" refType="w" fact="0.924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l" for="ch" forName="ParentAccent8" refType="w" fact="0.924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l" for="ch" forName="ParentAccent9" refType="w" fact="0.9501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l" for="ch" forName="ParentAccent10" refType="w" fact="0.9518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l" for="ch" forName="Child1Accent1" refType="w" fact="0.4819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l" for="ch" forName="Child1Accent4" refType="w" fact="0.3653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l" for="ch" forName="Child1Accent5" refType="w" fact="0.304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l" for="ch" forName="Child1Accent6" refType="w" fact="0.2426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l" for="ch" forName="Child1Accent7" refType="w" fact="0.1813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l" for="ch" forName="Child1Accent8" refType="w" fact="0.12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l" for="ch" forName="Child1Accent9" refType="w" fact="0.0587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l" for="ch" forName="Child5Accent1" refType="w" fact="0.4819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l" for="ch" forName="Child5Accent4" refType="w" fact="0.3653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l" for="ch" forName="Child5Accent5" refType="w" fact="0.304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l" for="ch" forName="Child5Accent6" refType="w" fact="0.2426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l" for="ch" forName="Child5Accent7" refType="w" fact="0.1813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l" for="ch" forName="Child5Accent8" refType="w" fact="0.12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l" for="ch" forName="Child5Accent9" refType="w" fact="0.0587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l" for="ch" forName="Child5Accent2" refType="w" fact="0.453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l" for="ch" forName="Child5Accent3" refType="w" fact="0.4118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l" for="ch" forName="Child1Accent2" refType="w" fact="0.4458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l" for="ch" forName="Child1Accent3" refType="w" fact="0.4054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l" for="ch" forName="Child5" refType="w" fact="0.0581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l" for="ch" forName="Child4" refType="w" fact="0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l" for="ch" forName="Child3" refType="w" fact="0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l" for="ch" forName="Child2" refType="w" fact="0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l" for="ch" forName="Child1" refType="w" fact="0.0581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l" for="ch" forName="Parent" refType="w" fact="0.3653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if>
          <dgm:else name="Name13">
            <dgm:choose name="Name14">
              <dgm:if name="Name15" axis="ch" ptType="node" func="cnt" op="equ" val="0">
                <dgm:alg type="composite">
                  <dgm:param type="ar" val="2.1059"/>
                </dgm:alg>
                <dgm:constrLst>
                  <dgm:constr type="r" for="ch" forName="Parent" refType="w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r" for="ch" forName="ParentAccent1" refType="w" fact="0.0469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r" for="ch" forName="ParentAccent2" refType="w" fact="0.1266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r" for="ch" forName="ParentAccent3" refType="w" fact="0.2063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r" for="ch" forName="ParentAccent4" refType="w" fact="0.286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r" for="ch" forName="ParentAccent5" refType="w" fact="0.3657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r" for="ch" forName="ParentAccent6" refType="w" fact="0.4924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r" for="ch" forName="ParentAccent7" refType="w" fact="0.1234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r" for="ch" forName="ParentAccent8" refType="w" fact="0.1234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r" for="ch" forName="ParentAccent9" refType="w" fact="0.081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r" for="ch" forName="ParentAccent10" refType="w" fact="0.0787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16" axis="ch" ptType="node" func="cnt" op="equ" val="1">
                <dgm:alg type="composite">
                  <dgm:param type="ar" val="3.4411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r" for="ch" forName="Child1Accent1" refType="w" fact="0.716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r" for="ch" forName="Child1Accent2" refType="w" fact="0.7728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r" for="ch" forName="Child1Accent3" refType="w" fact="0.829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r" for="ch" forName="Child1Accent4" refType="w" fact="0.8863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r" for="ch" forName="Child1Accent5" refType="w" fact="0.943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r" for="ch" forName="Child1Accent6" refType="w" fact="0.9998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ParentAccent1" refType="w" fact="0.0287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r" for="ch" forName="ParentAccent2" refType="w" fact="0.0813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r" for="ch" forName="ParentAccent3" refType="w" fact="0.1339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r" for="ch" forName="ParentAccent4" refType="w" fact="0.1864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r" for="ch" forName="ParentAccent5" refType="w" fact="0.239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r" for="ch" forName="ParentAccent6" refType="w" fact="0.3203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r" for="ch" forName="ParentAccent7" refType="w" fact="0.075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r" for="ch" forName="ParentAccent8" refType="w" fact="0.075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r" for="ch" forName="ParentAccent9" refType="w" fact="0.0499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r" for="ch" forName="ParentAccent10" refType="w" fact="0.0482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r" for="ch" forName="Child1" refType="w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r" for="ch" forName="Parent" refType="w" fact="0.6347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17" axis="ch" ptType="node" func="cnt" op="equ" val="2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2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6564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6932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754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158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8771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38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.9998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2" refType="w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8" axis="ch" ptType="node" func="cnt" op="equ" val="3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r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716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7728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829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863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943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998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r" for="ch" forName="Child3Accent1" refType="w" fact="0.6564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r" for="ch" forName="Child3Accent2" refType="w" fact="0.6932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r" for="ch" forName="Child3Accent3" refType="w" fact="0.754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r" for="ch" forName="Child3Accent4" refType="w" fact="0.8158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r" for="ch" forName="Child3Accent5" refType="w" fact="0.8771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r" for="ch" forName="Child3Accent6" refType="w" fact="0.938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r" for="ch" forName="Child3Accent7" refType="w" fact="0.9998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3" refType="w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r" for="ch" forName="Child2" refType="w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9" axis="ch" ptType="node" func="cnt" op="equ" val="4">
                <dgm:alg type="composite">
                  <dgm:param type="ar" val="1.8304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r" for="ch" forName="Parent" refType="w" fact="0.6229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r" for="ch" forName="Child1Accent1" refType="w" fact="0.6096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r" for="ch" forName="Child1Accent3" refType="w" fact="0.6999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r" for="ch" forName="Child1Accent4" refType="w" fact="0.7582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r" for="ch" forName="Child1Accent5" refType="w" fact="0.816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r" for="ch" forName="Child1Accent6" refType="w" fact="0.8748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r" for="ch" forName="Child3Accent1" refType="w" fact="0.6842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r" for="ch" forName="Child3Accent2" refType="w" fact="0.7311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r" for="ch" forName="Child3Accent4" refType="w" fact="0.8386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r" for="ch" forName="Child3Accent5" refType="w" fact="0.8923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r" for="ch" forName="Child1Accent7" refType="w" fact="0.9332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r" for="ch" forName="Child3Accent6" refType="w" fact="0.9461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r" for="ch" forName="Child1Accent8" refType="w" fact="0.991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3Accent7" refType="w" fact="0.9998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r" for="ch" forName="Child4Accent1" refType="w" fact="0.6096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r" for="ch" forName="Child4Accent3" refType="w" fact="0.7002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r" for="ch" forName="Child4Accent4" refType="w" fact="0.758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r" for="ch" forName="Child4Accent5" refType="w" fact="0.8167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r" for="ch" forName="Child4Accent6" refType="w" fact="0.8749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r" for="ch" forName="Child4Accent7" refType="w" fact="0.9332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r" for="ch" forName="Child4Accent8" refType="w" fact="0.9914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r" for="ch" forName="Child2Accent1" refType="w" fact="0.6842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r" for="ch" forName="Child4Accent2" refType="w" fact="0.642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r" for="ch" forName="Child1Accent2" refType="w" fact="0.641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r" for="ch" forName="Child3Accent3" refType="w" fact="0.7849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r" for="ch" forName="Child2Accent2" refType="w" fact="0.7311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r" for="ch" forName="Child2Accent4" refType="w" fact="0.8386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r" for="ch" forName="Child2Accent5" refType="w" fact="0.8923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r" for="ch" forName="Child2Accent6" refType="w" fact="0.9461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r" for="ch" forName="Child2Accent7" refType="w" fact="0.9998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r" for="ch" forName="Child2Accent3" refType="w" fact="0.7849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r" for="ch" forName="ParentAccent1" refType="w" fact="0.0283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r" for="ch" forName="ParentAccent2" refType="w" fact="0.0801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r" for="ch" forName="ParentAccent3" refType="w" fact="0.1318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r" for="ch" forName="ParentAccent4" refType="w" fact="0.1836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r" for="ch" forName="ParentAccent5" refType="w" fact="0.2354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r" for="ch" forName="ParentAccent6" refType="w" fact="0.3154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r" for="ch" forName="ParentAccent7" refType="w" fact="0.0744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r" for="ch" forName="ParentAccent8" refType="w" fact="0.0744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r" for="ch" forName="ParentAccent9" refType="w" fact="0.0491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r" for="ch" forName="ParentAccent10" refType="w" fact="0.047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r" for="ch" forName="Child4" refType="w" fact="0.9919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r" for="ch" forName="Child3" refType="w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r" for="ch" forName="Child2" refType="w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r" for="ch" forName="Child1" refType="w" fact="0.9919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20">
                <dgm:alg type="composite">
                  <dgm:param type="ar" val="1.3278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5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primFontSz" for="des" forName="Child5" refType="primFontSz" refFor="des" refForName="Child1" op="equ"/>
                  <dgm:constr type="r" for="ch" forName="Child2Accent1" refType="w" fact="0.6564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r" for="ch" forName="Child2Accent2" refType="w" fact="0.6932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r" for="ch" forName="Child2Accent3" refType="w" fact="0.754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r" for="ch" forName="Child2Accent4" refType="w" fact="0.8158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r" for="ch" forName="Child2Accent5" refType="w" fact="0.8771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r" for="ch" forName="Child2Accent6" refType="w" fact="0.938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r" for="ch" forName="Child2Accent7" refType="w" fact="0.9998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r" for="ch" forName="Child3Accent1" refType="w" fact="0.716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r" for="ch" forName="Child3Accent2" refType="w" fact="0.7728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r" for="ch" forName="Child3Accent3" refType="w" fact="0.829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r" for="ch" forName="Child3Accent4" refType="w" fact="0.8863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r" for="ch" forName="Child3Accent5" refType="w" fact="0.943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r" for="ch" forName="Child3Accent6" refType="w" fact="0.9998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r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r" for="ch" forName="Child4Accent1" refType="w" fact="0.6564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r" for="ch" forName="Child4Accent2" refType="w" fact="0.6932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r" for="ch" forName="Child4Accent3" refType="w" fact="0.754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r" for="ch" forName="Child4Accent4" refType="w" fact="0.8158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r" for="ch" forName="Child4Accent5" refType="w" fact="0.8771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r" for="ch" forName="Child4Accent6" refType="w" fact="0.938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r" for="ch" forName="Child4Accent7" refType="w" fact="0.9998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r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r" for="ch" forName="ParentAccent1" refType="w" fact="0.0287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r" for="ch" forName="ParentAccent2" refType="w" fact="0.0813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r" for="ch" forName="ParentAccent3" refType="w" fact="0.1339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r" for="ch" forName="ParentAccent4" refType="w" fact="0.1864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r" for="ch" forName="ParentAccent5" refType="w" fact="0.239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r" for="ch" forName="ParentAccent6" refType="w" fact="0.3203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r" for="ch" forName="ParentAccent7" refType="w" fact="0.075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r" for="ch" forName="ParentAccent8" refType="w" fact="0.075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r" for="ch" forName="ParentAccent9" refType="w" fact="0.0499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r" for="ch" forName="ParentAccent10" refType="w" fact="0.0482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r" for="ch" forName="Child1Accent1" refType="w" fact="0.5181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r" for="ch" forName="Child1Accent2" refType="w" fact="0.5542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r" for="ch" forName="Child1Accent3" refType="w" fact="0.5946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r" for="ch" forName="Child1Accent4" refType="w" fact="0.6347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r" for="ch" forName="Child1Accent5" refType="w" fact="0.696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r" for="ch" forName="Child1Accent6" refType="w" fact="0.7574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r" for="ch" forName="Child1Accent7" refType="w" fact="0.8187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r" for="ch" forName="Child1Accent8" refType="w" fact="0.88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r" for="ch" forName="Child1Accent9" refType="w" fact="0.9413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r" for="ch" forName="Child5Accent1" refType="w" fact="0.5181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r" for="ch" forName="Child5Accent2" refType="w" fact="0.547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r" for="ch" forName="Child5Accent3" refType="w" fact="0.5882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r" for="ch" forName="Child5Accent4" refType="w" fact="0.6347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r" for="ch" forName="Child5Accent5" refType="w" fact="0.696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r" for="ch" forName="Child5Accent6" refType="w" fact="0.7574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r" for="ch" forName="Child5Accent7" refType="w" fact="0.8187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r" for="ch" forName="Child5Accent8" refType="w" fact="0.88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r" for="ch" forName="Child5Accent9" refType="w" fact="0.9423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r" for="ch" forName="Child5" refType="w" fact="0.9419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r" for="ch" forName="Child4" refType="w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r" for="ch" forName="Child3" refType="w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r" for="ch" forName="Child2" refType="w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r" for="ch" forName="Child1" refType="w" fact="0.9419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r" for="ch" forName="Parent" refType="w" fact="0.6347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else>
        </dgm:choose>
        <dgm:layoutNode name="ParentAccen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" styleLbl="alignNode1">
          <dgm:varLst>
            <dgm:chMax val="5"/>
            <dgm:chPref val="3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 ptType="node"/>
          <dgm:constrLst>
            <dgm:constr type="lMarg" refType="primFontSz" fact="0.1"/>
            <dgm:constr type="rMarg" refType="primFontSz" fact="0.1"/>
            <dgm:constr type="tMarg" refType="primFontSz" fact="0.1"/>
            <dgm:constr type="bMarg" refType="primFontSz" fact="0.1"/>
          </dgm:constrLst>
          <dgm:ruleLst>
            <dgm:rule type="primFontSz" val="5" fact="NaN" max="NaN"/>
          </dgm:ruleLst>
        </dgm:layoutNode>
        <dgm:forEach name="Name21" axis="ch" ptType="node" cnt="1">
          <dgm:layoutNode name="Child1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2" axis="ch" ptType="node" st="2" cnt="1">
          <dgm:layoutNode name="Child2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3" axis="ch" ptType="node" st="3" cnt="1">
          <dgm:layoutNode name="Child3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4" axis="ch" ptType="node" st="4" cnt="1">
          <dgm:layoutNode name="Child4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5" axis="ch" ptType="node" st="5" cnt="1">
          <dgm:layoutNode name="Child5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130425"/>
            <a:ext cx="7315200" cy="175577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4 фактора экономической выгоды </a:t>
            </a:r>
            <a:r>
              <a:rPr lang="en-US" dirty="0" err="1" smtClean="0"/>
              <a:t>MyTask</a:t>
            </a:r>
            <a:r>
              <a:rPr lang="en-US" dirty="0"/>
              <a:t/>
            </a:r>
            <a:br>
              <a:rPr lang="en-US" dirty="0"/>
            </a:br>
            <a:r>
              <a:rPr lang="ru-RU" dirty="0" smtClean="0"/>
              <a:t>для розницы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068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</a:t>
            </a:r>
            <a:r>
              <a:rPr lang="en-US" dirty="0" smtClean="0"/>
              <a:t>. </a:t>
            </a:r>
            <a:r>
              <a:rPr lang="ru-RU" dirty="0" smtClean="0"/>
              <a:t>Контроль соблюдения стандартов качества и обслуживания</a:t>
            </a:r>
            <a:endParaRPr lang="ru-RU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446212" y="1447800"/>
            <a:ext cx="4040188" cy="639762"/>
          </a:xfrm>
        </p:spPr>
        <p:txBody>
          <a:bodyPr/>
          <a:lstStyle/>
          <a:p>
            <a:r>
              <a:rPr lang="ru-RU" dirty="0" smtClean="0"/>
              <a:t>Как делают сейчас</a:t>
            </a:r>
            <a:endParaRPr lang="ru-RU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94867954"/>
              </p:ext>
            </p:extLst>
          </p:nvPr>
        </p:nvGraphicFramePr>
        <p:xfrm>
          <a:off x="609600" y="2286000"/>
          <a:ext cx="8001000" cy="4149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98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2</a:t>
            </a:r>
            <a:r>
              <a:rPr lang="en-US" dirty="0"/>
              <a:t>. </a:t>
            </a:r>
            <a:r>
              <a:rPr lang="ru-RU" dirty="0"/>
              <a:t>Контроль соблюдения стандартов качества и обслуживания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446212" y="1371600"/>
            <a:ext cx="4040188" cy="639762"/>
          </a:xfrm>
        </p:spPr>
        <p:txBody>
          <a:bodyPr/>
          <a:lstStyle/>
          <a:p>
            <a:r>
              <a:rPr lang="ru-RU" dirty="0" smtClean="0"/>
              <a:t>Что предлагает </a:t>
            </a:r>
            <a:r>
              <a:rPr lang="en-US" dirty="0" err="1" smtClean="0"/>
              <a:t>MyTask</a:t>
            </a:r>
            <a:endParaRPr lang="ru-RU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34449956"/>
              </p:ext>
            </p:extLst>
          </p:nvPr>
        </p:nvGraphicFramePr>
        <p:xfrm>
          <a:off x="381000" y="2133600"/>
          <a:ext cx="83058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529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Какую информацию</a:t>
            </a:r>
            <a:br>
              <a:rPr lang="ru-RU" dirty="0" smtClean="0"/>
            </a:br>
            <a:r>
              <a:rPr lang="ru-RU" dirty="0" smtClean="0"/>
              <a:t>можно собирать - примеры</a:t>
            </a:r>
            <a:endParaRPr lang="ru-RU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Внешний вид магазина </a:t>
            </a:r>
            <a:r>
              <a:rPr lang="ru-RU" dirty="0"/>
              <a:t>– </a:t>
            </a:r>
            <a:r>
              <a:rPr lang="ru-RU" dirty="0" smtClean="0"/>
              <a:t>Горит ли снаружи вывеска? Разбита ли лестница? Площадка чистая?</a:t>
            </a:r>
            <a:endParaRPr lang="ru-RU" dirty="0"/>
          </a:p>
          <a:p>
            <a:r>
              <a:rPr lang="ru-RU" dirty="0"/>
              <a:t>На </a:t>
            </a:r>
            <a:r>
              <a:rPr lang="ru-RU" dirty="0" smtClean="0"/>
              <a:t>входе магазина – Фото корзин при входе. Фото состояния овощей и фруктов. Есть ли толпа на входе или все свободно проходят в торговый зал?</a:t>
            </a:r>
            <a:endParaRPr lang="ru-RU" dirty="0"/>
          </a:p>
          <a:p>
            <a:r>
              <a:rPr lang="ru-RU" dirty="0"/>
              <a:t>Торговый зал </a:t>
            </a:r>
            <a:r>
              <a:rPr lang="ru-RU" dirty="0" smtClean="0"/>
              <a:t>– Свободны ли проходы от ящиков? Есть ли трудно проходимые зоны или покупатель свободно подходит к любому товару?</a:t>
            </a:r>
            <a:endParaRPr lang="ru-RU" dirty="0"/>
          </a:p>
          <a:p>
            <a:r>
              <a:rPr lang="ru-RU" dirty="0"/>
              <a:t>Кассовый </a:t>
            </a:r>
            <a:r>
              <a:rPr lang="ru-RU" dirty="0" smtClean="0"/>
              <a:t>узел – Сколько кассиров за кассой в этот момент? Есть ли очередь?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54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3</a:t>
            </a:r>
            <a:r>
              <a:rPr lang="en-US" dirty="0" smtClean="0"/>
              <a:t>. </a:t>
            </a:r>
            <a:r>
              <a:rPr lang="ru-RU" dirty="0" smtClean="0"/>
              <a:t>Мониторинг </a:t>
            </a:r>
            <a:r>
              <a:rPr lang="ru-RU" dirty="0"/>
              <a:t>цен конкурентов по ТОП товарам (20% </a:t>
            </a:r>
            <a:r>
              <a:rPr lang="en-US" dirty="0"/>
              <a:t>-&gt;</a:t>
            </a:r>
            <a:r>
              <a:rPr lang="ru-RU" dirty="0"/>
              <a:t> 80% прибыли)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979612" y="1447800"/>
            <a:ext cx="4040188" cy="639762"/>
          </a:xfrm>
        </p:spPr>
        <p:txBody>
          <a:bodyPr/>
          <a:lstStyle/>
          <a:p>
            <a:r>
              <a:rPr lang="ru-RU" dirty="0" smtClean="0"/>
              <a:t>Как делают сейчас</a:t>
            </a:r>
            <a:endParaRPr lang="ru-RU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50015642"/>
              </p:ext>
            </p:extLst>
          </p:nvPr>
        </p:nvGraphicFramePr>
        <p:xfrm>
          <a:off x="0" y="2057400"/>
          <a:ext cx="91440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074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3</a:t>
            </a:r>
            <a:r>
              <a:rPr lang="en-US" dirty="0"/>
              <a:t>. </a:t>
            </a:r>
            <a:r>
              <a:rPr lang="ru-RU" dirty="0"/>
              <a:t>Мониторинг цен конкурентов по ТОП товарам (20% </a:t>
            </a:r>
            <a:r>
              <a:rPr lang="en-US" dirty="0"/>
              <a:t>-&gt;</a:t>
            </a:r>
            <a:r>
              <a:rPr lang="ru-RU" dirty="0"/>
              <a:t> 80% прибыли)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903412" y="1447800"/>
            <a:ext cx="4040188" cy="639762"/>
          </a:xfrm>
        </p:spPr>
        <p:txBody>
          <a:bodyPr/>
          <a:lstStyle/>
          <a:p>
            <a:r>
              <a:rPr lang="ru-RU" dirty="0"/>
              <a:t>Что предлагает </a:t>
            </a:r>
            <a:r>
              <a:rPr lang="en-US" dirty="0" err="1"/>
              <a:t>MyTask</a:t>
            </a:r>
            <a:endParaRPr lang="ru-RU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39134037"/>
              </p:ext>
            </p:extLst>
          </p:nvPr>
        </p:nvGraphicFramePr>
        <p:xfrm>
          <a:off x="0" y="1600200"/>
          <a:ext cx="91440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874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Какую информацию</a:t>
            </a:r>
            <a:br>
              <a:rPr lang="ru-RU" dirty="0"/>
            </a:br>
            <a:r>
              <a:rPr lang="ru-RU" dirty="0"/>
              <a:t>можно собирать - примеры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ru-RU" dirty="0"/>
              <a:t>По каждой позиции </a:t>
            </a:r>
            <a:r>
              <a:rPr lang="ru-RU" dirty="0" smtClean="0"/>
              <a:t>списка </a:t>
            </a:r>
            <a:r>
              <a:rPr lang="ru-RU" dirty="0"/>
              <a:t>ТОП </a:t>
            </a:r>
            <a:r>
              <a:rPr lang="ru-RU" dirty="0" smtClean="0"/>
              <a:t>товаров по каждому конкуренту</a:t>
            </a:r>
            <a:r>
              <a:rPr lang="en-US" dirty="0" smtClean="0"/>
              <a:t>:</a:t>
            </a:r>
            <a:endParaRPr lang="ru-RU" dirty="0"/>
          </a:p>
          <a:p>
            <a:pPr lvl="1" fontAlgn="ctr"/>
            <a:r>
              <a:rPr lang="ru-RU" dirty="0"/>
              <a:t>Фото</a:t>
            </a:r>
          </a:p>
          <a:p>
            <a:pPr lvl="1" fontAlgn="ctr"/>
            <a:r>
              <a:rPr lang="ru-RU" dirty="0"/>
              <a:t>Цена</a:t>
            </a:r>
          </a:p>
          <a:p>
            <a:pPr lvl="1" fontAlgn="ctr"/>
            <a:r>
              <a:rPr lang="ru-RU" dirty="0"/>
              <a:t>Комментарий, если </a:t>
            </a:r>
            <a:r>
              <a:rPr lang="ru-RU" dirty="0" smtClean="0"/>
              <a:t>нет такого же товара</a:t>
            </a:r>
            <a:endParaRPr lang="ru-RU" dirty="0"/>
          </a:p>
          <a:p>
            <a:r>
              <a:rPr lang="ru-RU" dirty="0" smtClean="0"/>
              <a:t>Например</a:t>
            </a:r>
            <a:r>
              <a:rPr lang="ru-RU" dirty="0"/>
              <a:t>, молоко 3,5</a:t>
            </a:r>
            <a:r>
              <a:rPr lang="ru-RU" dirty="0" smtClean="0"/>
              <a:t>%</a:t>
            </a:r>
            <a:r>
              <a:rPr lang="en-US" dirty="0" smtClean="0"/>
              <a:t> </a:t>
            </a:r>
            <a:r>
              <a:rPr lang="ru-RU" dirty="0" smtClean="0"/>
              <a:t>«Домик в деревне» у нескольких конкурентов стоит </a:t>
            </a:r>
            <a:r>
              <a:rPr lang="ru-RU" dirty="0"/>
              <a:t>33 </a:t>
            </a:r>
            <a:r>
              <a:rPr lang="ru-RU" dirty="0" smtClean="0"/>
              <a:t>руб, а в нашей сети – 31 руб. Можно </a:t>
            </a:r>
            <a:r>
              <a:rPr lang="ru-RU" dirty="0"/>
              <a:t>поднять цену.</a:t>
            </a:r>
            <a:endParaRPr lang="en-US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424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4</a:t>
            </a:r>
            <a:r>
              <a:rPr lang="en-US" dirty="0" smtClean="0"/>
              <a:t>. </a:t>
            </a:r>
            <a:r>
              <a:rPr lang="ru-RU" dirty="0" smtClean="0"/>
              <a:t>Открытие магазина</a:t>
            </a:r>
            <a:r>
              <a:rPr lang="en-US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анализ конкурентов</a:t>
            </a:r>
            <a:endParaRPr lang="ru-RU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981200" y="1219200"/>
            <a:ext cx="4040188" cy="639762"/>
          </a:xfrm>
        </p:spPr>
        <p:txBody>
          <a:bodyPr/>
          <a:lstStyle/>
          <a:p>
            <a:r>
              <a:rPr lang="ru-RU" dirty="0" smtClean="0"/>
              <a:t>Как делают сейчас</a:t>
            </a:r>
            <a:endParaRPr lang="ru-RU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77654933"/>
              </p:ext>
            </p:extLst>
          </p:nvPr>
        </p:nvGraphicFramePr>
        <p:xfrm>
          <a:off x="0" y="1905000"/>
          <a:ext cx="91440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324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4</a:t>
            </a:r>
            <a:r>
              <a:rPr lang="en-US" dirty="0"/>
              <a:t>. </a:t>
            </a:r>
            <a:r>
              <a:rPr lang="ru-RU" dirty="0"/>
              <a:t>Открытие магазина</a:t>
            </a:r>
            <a:r>
              <a:rPr lang="en-US" dirty="0"/>
              <a:t>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анализ конкурентов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600200" y="1219200"/>
            <a:ext cx="4040188" cy="639762"/>
          </a:xfrm>
        </p:spPr>
        <p:txBody>
          <a:bodyPr/>
          <a:lstStyle/>
          <a:p>
            <a:r>
              <a:rPr lang="ru-RU" dirty="0"/>
              <a:t>Что предлагает </a:t>
            </a:r>
            <a:r>
              <a:rPr lang="en-US" dirty="0" err="1"/>
              <a:t>MyTask</a:t>
            </a:r>
            <a:endParaRPr lang="ru-RU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78840439"/>
              </p:ext>
            </p:extLst>
          </p:nvPr>
        </p:nvGraphicFramePr>
        <p:xfrm>
          <a:off x="0" y="1905000"/>
          <a:ext cx="91440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419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Какую информацию</a:t>
            </a:r>
            <a:br>
              <a:rPr lang="ru-RU" dirty="0"/>
            </a:br>
            <a:r>
              <a:rPr lang="ru-RU" dirty="0"/>
              <a:t>можно собирать - примеры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ctr"/>
            <a:r>
              <a:rPr lang="ru-RU" dirty="0"/>
              <a:t>По каждой позиции </a:t>
            </a:r>
            <a:r>
              <a:rPr lang="ru-RU" dirty="0" smtClean="0"/>
              <a:t>списка </a:t>
            </a:r>
            <a:r>
              <a:rPr lang="ru-RU" dirty="0"/>
              <a:t>ТОП </a:t>
            </a:r>
            <a:r>
              <a:rPr lang="ru-RU" dirty="0" smtClean="0"/>
              <a:t>товаров по каждому конкуренту</a:t>
            </a:r>
            <a:r>
              <a:rPr lang="en-US" dirty="0" smtClean="0"/>
              <a:t>:</a:t>
            </a:r>
            <a:endParaRPr lang="ru-RU" dirty="0"/>
          </a:p>
          <a:p>
            <a:pPr lvl="1" fontAlgn="ctr"/>
            <a:r>
              <a:rPr lang="ru-RU" dirty="0"/>
              <a:t>Фото</a:t>
            </a:r>
          </a:p>
          <a:p>
            <a:pPr lvl="1" fontAlgn="ctr"/>
            <a:r>
              <a:rPr lang="ru-RU" dirty="0"/>
              <a:t>Цена</a:t>
            </a:r>
          </a:p>
          <a:p>
            <a:pPr lvl="1" fontAlgn="ctr"/>
            <a:r>
              <a:rPr lang="ru-RU" dirty="0" smtClean="0"/>
              <a:t>Комментарий</a:t>
            </a:r>
            <a:r>
              <a:rPr lang="ru-RU" dirty="0"/>
              <a:t> </a:t>
            </a:r>
            <a:r>
              <a:rPr lang="ru-RU" dirty="0" smtClean="0"/>
              <a:t>по аналогичным товарам</a:t>
            </a:r>
            <a:endParaRPr lang="ru-RU" dirty="0"/>
          </a:p>
          <a:p>
            <a:r>
              <a:rPr lang="ru-RU" dirty="0" smtClean="0"/>
              <a:t>Например</a:t>
            </a:r>
            <a:r>
              <a:rPr lang="ru-RU" dirty="0"/>
              <a:t>, </a:t>
            </a:r>
            <a:r>
              <a:rPr lang="ru-RU" dirty="0" smtClean="0"/>
              <a:t>в нашей сети хлеб «Бородинский» входит в ТОП список, в у нескольких конкурентов вместо него лежит «Тульский». Покупатели района нового магазина предпочитают «Тульский» - закупаем его.</a:t>
            </a:r>
            <a:endParaRPr lang="en-US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240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Предложение </a:t>
            </a:r>
            <a:r>
              <a:rPr lang="en-US" dirty="0" smtClean="0"/>
              <a:t>MYTASK </a:t>
            </a:r>
            <a:r>
              <a:rPr lang="ru-RU" dirty="0" smtClean="0"/>
              <a:t>для розницы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66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важно владельцу</a:t>
            </a:r>
            <a:br>
              <a:rPr lang="ru-RU" dirty="0"/>
            </a:br>
            <a:r>
              <a:rPr lang="ru-RU" dirty="0"/>
              <a:t>розничной сети?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820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MyTask</a:t>
            </a:r>
            <a:r>
              <a:rPr lang="en-US" dirty="0" smtClean="0"/>
              <a:t> </a:t>
            </a:r>
            <a:r>
              <a:rPr lang="ru-RU" dirty="0" smtClean="0"/>
              <a:t>предлагает</a:t>
            </a:r>
            <a:endParaRPr lang="ru-RU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4002791"/>
              </p:ext>
            </p:extLst>
          </p:nvPr>
        </p:nvGraphicFramePr>
        <p:xfrm>
          <a:off x="457200" y="1600200"/>
          <a:ext cx="85344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999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Наше </a:t>
            </a:r>
            <a:r>
              <a:rPr lang="ru-RU" dirty="0"/>
              <a:t>предложение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Действительно </a:t>
            </a:r>
            <a:r>
              <a:rPr lang="ru-RU" dirty="0"/>
              <a:t>принесет </a:t>
            </a:r>
            <a:r>
              <a:rPr lang="ru-RU" dirty="0" smtClean="0"/>
              <a:t>выгоду</a:t>
            </a:r>
            <a:r>
              <a:rPr lang="en-US" dirty="0" smtClean="0"/>
              <a:t>: </a:t>
            </a:r>
            <a:r>
              <a:rPr lang="ru-RU" dirty="0" smtClean="0"/>
              <a:t>напрямую влияет на увеличение прибыли</a:t>
            </a:r>
            <a:endParaRPr lang="ru-RU" dirty="0"/>
          </a:p>
          <a:p>
            <a:r>
              <a:rPr lang="ru-RU" dirty="0" smtClean="0"/>
              <a:t>Внутренними силами это сделать невозможно или очень дорого</a:t>
            </a:r>
            <a:endParaRPr lang="ru-RU" dirty="0"/>
          </a:p>
          <a:p>
            <a:r>
              <a:rPr lang="ru-RU" dirty="0" smtClean="0"/>
              <a:t>Стоимость предложения соотносится </a:t>
            </a:r>
            <a:r>
              <a:rPr lang="ru-RU" dirty="0"/>
              <a:t>с </a:t>
            </a:r>
            <a:r>
              <a:rPr lang="ru-RU" dirty="0" smtClean="0"/>
              <a:t>финансовой выгодой от его реализации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109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Что важно </a:t>
            </a:r>
            <a:r>
              <a:rPr lang="ru-RU" dirty="0" smtClean="0"/>
              <a:t>владельцу</a:t>
            </a:r>
            <a:br>
              <a:rPr lang="ru-RU" dirty="0" smtClean="0"/>
            </a:br>
            <a:r>
              <a:rPr lang="ru-RU" dirty="0" smtClean="0"/>
              <a:t>розничной сети?</a:t>
            </a:r>
            <a:endParaRPr lang="ru-R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4882580"/>
              </p:ext>
            </p:extLst>
          </p:nvPr>
        </p:nvGraphicFramePr>
        <p:xfrm>
          <a:off x="609600" y="16764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047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Что важно </a:t>
            </a:r>
            <a:r>
              <a:rPr lang="ru-RU" dirty="0" smtClean="0"/>
              <a:t>владельцу</a:t>
            </a:r>
            <a:br>
              <a:rPr lang="ru-RU" dirty="0" smtClean="0"/>
            </a:br>
            <a:r>
              <a:rPr lang="ru-RU" dirty="0" smtClean="0"/>
              <a:t>розничной сети?</a:t>
            </a:r>
            <a:endParaRPr lang="ru-RU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57200" y="1570038"/>
            <a:ext cx="8305800" cy="63976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20% </a:t>
            </a:r>
            <a:r>
              <a:rPr lang="ru-RU" dirty="0" smtClean="0"/>
              <a:t>товара дают 80% прибыли. Важно</a:t>
            </a:r>
            <a:r>
              <a:rPr lang="en-US" dirty="0" smtClean="0"/>
              <a:t>: </a:t>
            </a:r>
            <a:r>
              <a:rPr lang="ru-RU" dirty="0" smtClean="0"/>
              <a:t>эти товары должны быть в наличии всегда. Иначе утечка клиентов -</a:t>
            </a:r>
            <a:r>
              <a:rPr lang="en-US" dirty="0" smtClean="0"/>
              <a:t>&gt; </a:t>
            </a:r>
            <a:r>
              <a:rPr lang="ru-RU" dirty="0" smtClean="0"/>
              <a:t>снижение прибыли. </a:t>
            </a:r>
            <a:endParaRPr lang="ru-RU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27519162"/>
              </p:ext>
            </p:extLst>
          </p:nvPr>
        </p:nvGraphicFramePr>
        <p:xfrm>
          <a:off x="457200" y="2362200"/>
          <a:ext cx="4040188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50529628"/>
              </p:ext>
            </p:extLst>
          </p:nvPr>
        </p:nvGraphicFramePr>
        <p:xfrm>
          <a:off x="4648200" y="2438400"/>
          <a:ext cx="4041775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07978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Что важно </a:t>
            </a:r>
            <a:r>
              <a:rPr lang="ru-RU" dirty="0" smtClean="0"/>
              <a:t>владельцу</a:t>
            </a:r>
            <a:br>
              <a:rPr lang="ru-RU" dirty="0" smtClean="0"/>
            </a:br>
            <a:r>
              <a:rPr lang="ru-RU" dirty="0" smtClean="0"/>
              <a:t>розничной сети?</a:t>
            </a:r>
            <a:endParaRPr lang="ru-RU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338452"/>
              </p:ext>
            </p:extLst>
          </p:nvPr>
        </p:nvGraphicFramePr>
        <p:xfrm>
          <a:off x="533400" y="2209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Content Placeholder 2"/>
          <p:cNvSpPr txBox="1">
            <a:spLocks/>
          </p:cNvSpPr>
          <p:nvPr/>
        </p:nvSpPr>
        <p:spPr>
          <a:xfrm>
            <a:off x="1447800" y="1447800"/>
            <a:ext cx="6705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/>
              <a:t>Стандарты качества и обслуживания</a:t>
            </a:r>
          </a:p>
          <a:p>
            <a:pPr marL="0" indent="0">
              <a:buFont typeface="Arial" pitchFamily="34" charset="0"/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885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Ключевые процессы</a:t>
            </a:r>
            <a:r>
              <a:rPr lang="en-US" dirty="0"/>
              <a:t>:</a:t>
            </a:r>
            <a:r>
              <a:rPr lang="ru-RU" dirty="0"/>
              <a:t> </a:t>
            </a:r>
            <a:r>
              <a:rPr lang="ru-RU" dirty="0" smtClean="0"/>
              <a:t>сейчас и </a:t>
            </a:r>
            <a:r>
              <a:rPr lang="ru-RU" dirty="0"/>
              <a:t>как </a:t>
            </a:r>
            <a:r>
              <a:rPr lang="ru-RU" dirty="0" smtClean="0"/>
              <a:t>может быть с </a:t>
            </a:r>
            <a:r>
              <a:rPr lang="en-US" dirty="0" err="1"/>
              <a:t>MyTask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0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</a:t>
            </a:r>
            <a:r>
              <a:rPr lang="en-US" dirty="0" smtClean="0"/>
              <a:t>. </a:t>
            </a:r>
            <a:r>
              <a:rPr lang="ru-RU" dirty="0" smtClean="0"/>
              <a:t>Мониторинг наличия ТОП товаров (20% </a:t>
            </a:r>
            <a:r>
              <a:rPr lang="en-US" dirty="0"/>
              <a:t>-&gt;</a:t>
            </a:r>
            <a:r>
              <a:rPr lang="ru-RU" dirty="0" smtClean="0"/>
              <a:t> 80% прибыли)</a:t>
            </a:r>
            <a:endParaRPr lang="ru-RU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Как делают сейчас</a:t>
            </a:r>
            <a:endParaRPr lang="ru-RU" dirty="0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35145541"/>
              </p:ext>
            </p:extLst>
          </p:nvPr>
        </p:nvGraphicFramePr>
        <p:xfrm>
          <a:off x="457200" y="2373312"/>
          <a:ext cx="8382000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923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1</a:t>
            </a:r>
            <a:r>
              <a:rPr lang="en-US" dirty="0"/>
              <a:t>. </a:t>
            </a:r>
            <a:r>
              <a:rPr lang="ru-RU" dirty="0"/>
              <a:t>Мониторинг наличия ТОП товаров (20% </a:t>
            </a:r>
            <a:r>
              <a:rPr lang="en-US" dirty="0"/>
              <a:t>-&gt;</a:t>
            </a:r>
            <a:r>
              <a:rPr lang="ru-RU" dirty="0"/>
              <a:t> 80% прибыли)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Что предлагает </a:t>
            </a:r>
            <a:r>
              <a:rPr lang="en-US" dirty="0" err="1"/>
              <a:t>MyTask</a:t>
            </a:r>
            <a:endParaRPr lang="ru-RU" dirty="0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83599594"/>
              </p:ext>
            </p:extLst>
          </p:nvPr>
        </p:nvGraphicFramePr>
        <p:xfrm>
          <a:off x="457200" y="2373312"/>
          <a:ext cx="8382000" cy="4103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56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Какую информацию</a:t>
            </a:r>
            <a:br>
              <a:rPr lang="ru-RU" dirty="0"/>
            </a:br>
            <a:r>
              <a:rPr lang="ru-RU" dirty="0"/>
              <a:t>можно собирать - примеры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ru-RU" dirty="0" smtClean="0"/>
              <a:t>По каждой позиции списка ТОП товаров</a:t>
            </a:r>
          </a:p>
          <a:p>
            <a:pPr lvl="1" fontAlgn="ctr"/>
            <a:r>
              <a:rPr lang="ru-RU" dirty="0" smtClean="0"/>
              <a:t>Фото</a:t>
            </a:r>
          </a:p>
          <a:p>
            <a:pPr lvl="1" fontAlgn="ctr"/>
            <a:r>
              <a:rPr lang="ru-RU" dirty="0" smtClean="0"/>
              <a:t>Цена</a:t>
            </a:r>
          </a:p>
          <a:p>
            <a:pPr lvl="1" fontAlgn="ctr"/>
            <a:r>
              <a:rPr lang="ru-RU" dirty="0" smtClean="0"/>
              <a:t>Комментарий, если товара нет</a:t>
            </a:r>
          </a:p>
          <a:p>
            <a:pPr fontAlgn="ctr"/>
            <a:r>
              <a:rPr lang="ru-RU" dirty="0" smtClean="0"/>
              <a:t>Выявить проблемный процесс. </a:t>
            </a:r>
            <a:r>
              <a:rPr lang="ru-RU" dirty="0"/>
              <a:t>Например, в 15.00 была поставка </a:t>
            </a:r>
            <a:r>
              <a:rPr lang="ru-RU" dirty="0" smtClean="0"/>
              <a:t>замороженной пиццы, </a:t>
            </a:r>
            <a:r>
              <a:rPr lang="ru-RU" dirty="0"/>
              <a:t>появился ли он на </a:t>
            </a:r>
            <a:r>
              <a:rPr lang="ru-RU" dirty="0" smtClean="0"/>
              <a:t>прилавке или лежит на солнце уже час?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681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776</Words>
  <Application>Microsoft Office PowerPoint</Application>
  <PresentationFormat>On-screen Show (4:3)</PresentationFormat>
  <Paragraphs>116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4 фактора экономической выгоды MyTask для розницы</vt:lpstr>
      <vt:lpstr>Что важно владельцу розничной сети?</vt:lpstr>
      <vt:lpstr>Что важно владельцу розничной сети?</vt:lpstr>
      <vt:lpstr>Что важно владельцу розничной сети?</vt:lpstr>
      <vt:lpstr>Что важно владельцу розничной сети?</vt:lpstr>
      <vt:lpstr>Ключевые процессы: сейчас и как может быть с MyTask</vt:lpstr>
      <vt:lpstr>1. Мониторинг наличия ТОП товаров (20% -&gt; 80% прибыли)</vt:lpstr>
      <vt:lpstr>1. Мониторинг наличия ТОП товаров (20% -&gt; 80% прибыли)</vt:lpstr>
      <vt:lpstr>Какую информацию можно собирать - примеры</vt:lpstr>
      <vt:lpstr>2. Контроль соблюдения стандартов качества и обслуживания</vt:lpstr>
      <vt:lpstr>2. Контроль соблюдения стандартов качества и обслуживания</vt:lpstr>
      <vt:lpstr>Какую информацию можно собирать - примеры</vt:lpstr>
      <vt:lpstr>3. Мониторинг цен конкурентов по ТОП товарам (20% -&gt; 80% прибыли)</vt:lpstr>
      <vt:lpstr>3. Мониторинг цен конкурентов по ТОП товарам (20% -&gt; 80% прибыли)</vt:lpstr>
      <vt:lpstr>Какую информацию можно собирать - примеры</vt:lpstr>
      <vt:lpstr>4. Открытие магазина: анализ конкурентов</vt:lpstr>
      <vt:lpstr>4. Открытие магазина: анализ конкурентов</vt:lpstr>
      <vt:lpstr>Какую информацию можно собирать - примеры</vt:lpstr>
      <vt:lpstr>Предложение MYTASK для розницы</vt:lpstr>
      <vt:lpstr>MyTask предлагает</vt:lpstr>
      <vt:lpstr>Наше предложение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Ksenia</dc:creator>
  <cp:lastModifiedBy>Ksenia</cp:lastModifiedBy>
  <cp:revision>199</cp:revision>
  <dcterms:created xsi:type="dcterms:W3CDTF">2006-08-16T00:00:00Z</dcterms:created>
  <dcterms:modified xsi:type="dcterms:W3CDTF">2013-07-08T14:07:20Z</dcterms:modified>
</cp:coreProperties>
</file>